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  <p:sldMasterId id="2147483680" r:id="rId3"/>
    <p:sldMasterId id="2147483690" r:id="rId4"/>
    <p:sldMasterId id="2147483700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6022" y="1122363"/>
            <a:ext cx="831197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6022" y="3602038"/>
            <a:ext cx="831197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2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01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9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7015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961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02011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02011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60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8547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8015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62542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8015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62542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84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5846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31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B3C5-3F28-437A-B1B3-D36428FC213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2B9A5-5D45-4CF0-B424-D7989DDDC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59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5741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8764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5761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9444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2332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535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2352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4567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DAD8-FD8A-4458-AD0E-586B8C3C965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81A6-1AB8-4DE2-BFB1-9E4054EB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68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540" y="365125"/>
            <a:ext cx="8841259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540" y="1825625"/>
            <a:ext cx="8841260" cy="35536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20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43140"/>
            <a:ext cx="10515600" cy="9470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03639"/>
            <a:ext cx="10515600" cy="31088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DAD8-FD8A-4458-AD0E-586B8C3C965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81A6-1AB8-4DE2-BFB1-9E4054EB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970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DAD8-FD8A-4458-AD0E-586B8C3C965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81A6-1AB8-4DE2-BFB1-9E4054EB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14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85475"/>
            <a:ext cx="105156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945975"/>
            <a:ext cx="5181600" cy="32754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945975"/>
            <a:ext cx="5181600" cy="32754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DAD8-FD8A-4458-AD0E-586B8C3C965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81A6-1AB8-4DE2-BFB1-9E4054EB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56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19575"/>
            <a:ext cx="10515600" cy="96883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735612"/>
            <a:ext cx="5157787" cy="60218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559524"/>
            <a:ext cx="5157787" cy="26929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735612"/>
            <a:ext cx="5183188" cy="60218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559524"/>
            <a:ext cx="5183188" cy="26929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DAD8-FD8A-4458-AD0E-586B8C3C965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81A6-1AB8-4DE2-BFB1-9E4054EB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893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94855"/>
            <a:ext cx="105156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DAD8-FD8A-4458-AD0E-586B8C3C965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81A6-1AB8-4DE2-BFB1-9E4054EB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18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DAD8-FD8A-4458-AD0E-586B8C3C965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81A6-1AB8-4DE2-BFB1-9E4054EB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401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78695"/>
            <a:ext cx="3932237" cy="134785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7300" y="147869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078895"/>
            <a:ext cx="3932237" cy="32105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DAD8-FD8A-4458-AD0E-586B8C3C965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81A6-1AB8-4DE2-BFB1-9E4054EB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937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5741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16865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57618"/>
            <a:ext cx="3932237" cy="322305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DAD8-FD8A-4458-AD0E-586B8C3C965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81A6-1AB8-4DE2-BFB1-9E4054EB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743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496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8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1709738"/>
            <a:ext cx="900790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9546" y="4589464"/>
            <a:ext cx="9007904" cy="74865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21951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95829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831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41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67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64305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09099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4997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097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01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50701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38673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149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4832" y="365125"/>
            <a:ext cx="9038968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14832" y="1825625"/>
            <a:ext cx="4308390" cy="342187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7405" y="1825625"/>
            <a:ext cx="4516395" cy="3561921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900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13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817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231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394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62905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367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6638" y="365125"/>
            <a:ext cx="890875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6638" y="1681163"/>
            <a:ext cx="391297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6638" y="2505075"/>
            <a:ext cx="3912973" cy="2907184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0930" y="1681163"/>
            <a:ext cx="453445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0930" y="2505075"/>
            <a:ext cx="4534458" cy="2907184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7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972" y="365125"/>
            <a:ext cx="8964827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7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9286-245C-4873-B119-B53F6F77E63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7531-D3E9-48BB-B009-D53C92632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2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963" y="987425"/>
            <a:ext cx="3932237" cy="117547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0" y="987425"/>
            <a:ext cx="4344988" cy="44001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0963" y="2587625"/>
            <a:ext cx="3932237" cy="279992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762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93" y="44926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17276" y="987425"/>
            <a:ext cx="49381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0793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512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41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9286-245C-4873-B119-B53F6F77E63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F7531-D3E9-48BB-B009-D53C9263222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" y="-148812"/>
            <a:ext cx="12192146" cy="701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6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2B3C5-3F28-437A-B1B3-D36428FC213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B9A5-5D45-4CF0-B424-D7989DDDC3C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5139" cy="701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4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DDAD8-FD8A-4458-AD0E-586B8C3C965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A81A6-1AB8-4DE2-BFB1-9E4054EB337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46"/>
            <a:ext cx="12193863" cy="6856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62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AE6B9-09D0-4F27-8818-ACEFA7B8FAB2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94E0A-0C9F-4F49-A461-1020132E8AC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9"/>
            <a:ext cx="12196910" cy="685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3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B0A06-B3D3-44BE-9455-6CECA965D13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68DD6-A04D-4453-9C21-6C14458BD0C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295"/>
            <a:ext cx="12191999" cy="702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88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5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Custom Design</vt:lpstr>
      <vt:lpstr>1_Custom Design</vt:lpstr>
      <vt:lpstr>2_Custom Design</vt:lpstr>
      <vt:lpstr>3_Custom Design</vt:lpstr>
      <vt:lpstr>PowerPoint Presentation</vt:lpstr>
    </vt:vector>
  </TitlesOfParts>
  <Company>Manchester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Carver, Brenda K.</dc:creator>
  <cp:lastModifiedBy>Carver, Brenda K.</cp:lastModifiedBy>
  <cp:revision>3</cp:revision>
  <dcterms:created xsi:type="dcterms:W3CDTF">2019-10-15T15:43:22Z</dcterms:created>
  <dcterms:modified xsi:type="dcterms:W3CDTF">2019-10-15T16:02:05Z</dcterms:modified>
</cp:coreProperties>
</file>