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6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sldIdLst>
    <p:sldId id="256" r:id="rId8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33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33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4408091" y="-2122091"/>
            <a:ext cx="3375819" cy="10972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3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012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61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1571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17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70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0856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39624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6"/>
            <a:ext cx="7315200" cy="3273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45291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489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6200000">
            <a:off x="5067303" y="-4229100"/>
            <a:ext cx="2057400" cy="109728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4476750" y="-1581150"/>
            <a:ext cx="3238500" cy="10972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75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307-8095-4AFE-9B48-6DB5B263190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9049-9A31-4E55-AC19-1B5D9CC2C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20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33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25475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1037"/>
            <a:ext cx="10972800" cy="4221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307-8095-4AFE-9B48-6DB5B263190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9049-9A31-4E55-AC19-1B5D9CC2C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68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307-8095-4AFE-9B48-6DB5B263190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9049-9A31-4E55-AC19-1B5D9CC2C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48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25475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51037"/>
            <a:ext cx="53848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51037"/>
            <a:ext cx="53848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307-8095-4AFE-9B48-6DB5B263190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9049-9A31-4E55-AC19-1B5D9CC2C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84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7007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509838"/>
            <a:ext cx="5386917" cy="3586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87007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09838"/>
            <a:ext cx="5389033" cy="3586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307-8095-4AFE-9B48-6DB5B263190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9049-9A31-4E55-AC19-1B5D9CC2C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56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307-8095-4AFE-9B48-6DB5B263190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9049-9A31-4E55-AC19-1B5D9CC2C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09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307-8095-4AFE-9B48-6DB5B263190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9049-9A31-4E55-AC19-1B5D9CC2C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778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096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09601"/>
            <a:ext cx="6815667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771651"/>
            <a:ext cx="4011084" cy="42750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307-8095-4AFE-9B48-6DB5B263190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9049-9A31-4E55-AC19-1B5D9CC2C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5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14400"/>
            <a:ext cx="7315200" cy="3886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307-8095-4AFE-9B48-6DB5B263190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9049-9A31-4E55-AC19-1B5D9CC2C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60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6200000">
            <a:off x="5016503" y="-3644901"/>
            <a:ext cx="2057400" cy="10871201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4507441" y="-1144059"/>
            <a:ext cx="3086100" cy="108606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307-8095-4AFE-9B48-6DB5B263190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9049-9A31-4E55-AC19-1B5D9CC2C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60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128C-C912-4D8F-9418-2E14CB815039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27CF-5F8E-4EC3-81D8-E0581259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18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3640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54075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79637"/>
            <a:ext cx="10972800" cy="3840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128C-C912-4D8F-9418-2E14CB815039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27CF-5F8E-4EC3-81D8-E0581259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98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128C-C912-4D8F-9418-2E14CB815039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27CF-5F8E-4EC3-81D8-E0581259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24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4237"/>
            <a:ext cx="10972800" cy="10391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098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098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128C-C912-4D8F-9418-2E14CB815039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27CF-5F8E-4EC3-81D8-E0581259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38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30275"/>
            <a:ext cx="10972800" cy="98870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90750"/>
            <a:ext cx="5386917" cy="55339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830512"/>
            <a:ext cx="5386917" cy="3417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190750"/>
            <a:ext cx="5389033" cy="55339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830512"/>
            <a:ext cx="5389033" cy="3417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128C-C912-4D8F-9418-2E14CB815039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27CF-5F8E-4EC3-81D8-E0581259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32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128C-C912-4D8F-9418-2E14CB815039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27CF-5F8E-4EC3-81D8-E0581259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01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128C-C912-4D8F-9418-2E14CB815039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27CF-5F8E-4EC3-81D8-E0581259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2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174647"/>
            <a:ext cx="4011084" cy="8746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174648"/>
            <a:ext cx="6815667" cy="44053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336698"/>
            <a:ext cx="4011084" cy="35307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128C-C912-4D8F-9418-2E14CB815039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27CF-5F8E-4EC3-81D8-E0581259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08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2192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128C-C912-4D8F-9418-2E14CB815039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27CF-5F8E-4EC3-81D8-E0581259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92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6200000">
            <a:off x="5257804" y="-4038601"/>
            <a:ext cx="1676400" cy="10972801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4743449" y="-1684867"/>
            <a:ext cx="2705100" cy="109516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128C-C912-4D8F-9418-2E14CB815039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27CF-5F8E-4EC3-81D8-E0581259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52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38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85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54075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79638"/>
            <a:ext cx="1097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92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1804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1"/>
            <a:ext cx="10972800" cy="9930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39963"/>
            <a:ext cx="5384800" cy="3932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39963"/>
            <a:ext cx="5384800" cy="3932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36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9867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738438"/>
            <a:ext cx="5386917" cy="3433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09867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738438"/>
            <a:ext cx="5389033" cy="3433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66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2192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99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0113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233488"/>
            <a:ext cx="4011084" cy="9355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233488"/>
            <a:ext cx="6815667" cy="49387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395538"/>
            <a:ext cx="4011084" cy="3776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6918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371600"/>
            <a:ext cx="7315200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69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4598591" y="-1321991"/>
            <a:ext cx="2994820" cy="1097280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440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42D-587D-468B-92EE-7C699E3BF23F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E9F0-2DBC-4319-85EF-B2A96C57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64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58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68563"/>
            <a:ext cx="109728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42D-587D-468B-92EE-7C699E3BF23F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E9F0-2DBC-4319-85EF-B2A96C57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42D-587D-468B-92EE-7C699E3BF23F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E9F0-2DBC-4319-85EF-B2A96C57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15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10972800" cy="9160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620962"/>
            <a:ext cx="5384800" cy="3627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620962"/>
            <a:ext cx="5384800" cy="3627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42D-587D-468B-92EE-7C699E3BF23F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E9F0-2DBC-4319-85EF-B2A96C57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36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35075"/>
            <a:ext cx="10972800" cy="90053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95551"/>
            <a:ext cx="5386917" cy="5040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135312"/>
            <a:ext cx="5386917" cy="3113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495551"/>
            <a:ext cx="5389033" cy="5040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3135312"/>
            <a:ext cx="5389033" cy="3113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42D-587D-468B-92EE-7C699E3BF23F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E9F0-2DBC-4319-85EF-B2A96C57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9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42D-587D-468B-92EE-7C699E3BF23F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E9F0-2DBC-4319-85EF-B2A96C57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67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42D-587D-468B-92EE-7C699E3BF23F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E9F0-2DBC-4319-85EF-B2A96C57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072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1" y="1081088"/>
            <a:ext cx="2791884" cy="9805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081088"/>
            <a:ext cx="6815667" cy="49387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1" y="2243138"/>
            <a:ext cx="2791884" cy="395820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42D-587D-468B-92EE-7C699E3BF23F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E9F0-2DBC-4319-85EF-B2A96C57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04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0668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42D-587D-468B-92EE-7C699E3BF23F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E9F0-2DBC-4319-85EF-B2A96C57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93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109728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4533900" y="-1562101"/>
            <a:ext cx="3124201" cy="109728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42D-587D-468B-92EE-7C699E3BF23F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E9F0-2DBC-4319-85EF-B2A96C57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170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51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03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37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3344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1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50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62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838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2713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1526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6200000">
            <a:off x="5016503" y="-4102100"/>
            <a:ext cx="2057400" cy="10871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4273550" y="-1073149"/>
            <a:ext cx="3543300" cy="108712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627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556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04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419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6"/>
            <a:ext cx="7315200" cy="3578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4986338"/>
            <a:ext cx="7315200" cy="576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8243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image" Target="../media/image4.jpg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image" Target="../media/image5.jpg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image" Target="../media/image6.jpg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image" Target="../media/image7.jpg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0E3D8-0C04-4D3A-9033-2A6E71983D4F}" type="datetimeFigureOut">
              <a:rPr lang="en-US" smtClean="0"/>
              <a:t>2/26/2016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98"/>
            <a:ext cx="12210306" cy="686829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A3150-6A6A-498F-95C3-9E448674F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3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1A908-74CE-4237-BDB0-0DF7A6F4AC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19E0C-9C24-4A05-8B92-99F1917719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99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1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47307-8095-4AFE-9B48-6DB5B263190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29049-9A31-4E55-AC19-1B5D9CC2CB3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56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4128C-C912-4D8F-9418-2E14CB815039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027CF-5F8E-4EC3-81D8-E05812595FB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5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5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2A5C2-38FB-46F3-928D-EE2F1DDAB91A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8486D-FBC7-44BE-8561-5210C714F3C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2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4242D-587D-468B-92EE-7C699E3BF23F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1E9F0-2DBC-4319-85EF-B2A96C57360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2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9596A-29F2-4A9B-8702-266C62FC5154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399FB-F511-4261-A277-9B4F8308B7F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51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1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10363200" cy="1470025"/>
          </a:xfrm>
        </p:spPr>
        <p:txBody>
          <a:bodyPr/>
          <a:lstStyle/>
          <a:p>
            <a:r>
              <a:rPr lang="en-US" dirty="0"/>
              <a:t>Manchester branded </a:t>
            </a:r>
            <a:r>
              <a:rPr lang="en-US" dirty="0" err="1"/>
              <a:t>Powerpoint</a:t>
            </a:r>
            <a:r>
              <a:rPr lang="en-US" dirty="0"/>
              <a:t> templates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276600"/>
            <a:ext cx="8534400" cy="1752600"/>
          </a:xfrm>
        </p:spPr>
        <p:txBody>
          <a:bodyPr/>
          <a:lstStyle/>
          <a:p>
            <a:r>
              <a:rPr lang="en-US" dirty="0"/>
              <a:t>Click the “New Slide” button to see various template styles.</a:t>
            </a:r>
          </a:p>
          <a:p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668089"/>
      </p:ext>
    </p:extLst>
  </p:cSld>
  <p:clrMapOvr>
    <a:masterClrMapping/>
  </p:clrMapOvr>
</p:sld>
</file>

<file path=ppt/theme/theme1.xml><?xml version="1.0" encoding="utf-8"?>
<a:theme xmlns:a="http://schemas.openxmlformats.org/drawingml/2006/main" name="arrow and MU 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eral use powerpoint template-wide screen" id="{99B9617B-E959-4999-9D89-0950AF2C1BD9}" vid="{F61103E2-E89B-4D1E-B329-DCFA984922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eral use powerpoint template-wide screen" id="{99B9617B-E959-4999-9D89-0950AF2C1BD9}" vid="{C95839E4-6120-4CF1-8F63-62DC766D5FE9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eral use powerpoint template-wide screen" id="{99B9617B-E959-4999-9D89-0950AF2C1BD9}" vid="{74B2E5F3-7C91-4110-8936-C5D524008C14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eral use powerpoint template-wide screen" id="{99B9617B-E959-4999-9D89-0950AF2C1BD9}" vid="{163B1AF8-F98C-40BC-8DF3-42767E88E039}"/>
    </a:ext>
  </a:extLst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eral use powerpoint template-wide screen" id="{99B9617B-E959-4999-9D89-0950AF2C1BD9}" vid="{3B4D94FC-C297-4FC0-84CD-9026768EB55E}"/>
    </a:ext>
  </a:extLst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eral use powerpoint template-wide screen" id="{99B9617B-E959-4999-9D89-0950AF2C1BD9}" vid="{F47DB30D-3D37-4A93-91B1-FBF9F6B9506A}"/>
    </a:ext>
  </a:extLst>
</a:theme>
</file>

<file path=ppt/theme/theme7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eral use powerpoint template-wide screen" id="{99B9617B-E959-4999-9D89-0950AF2C1BD9}" vid="{54E53A2A-2443-411D-85B3-B5BC01A2046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general use powerpoint template-wide screen</Template>
  <TotalTime>1</TotalTime>
  <Words>17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arrow and MU logo</vt:lpstr>
      <vt:lpstr>Office Theme</vt:lpstr>
      <vt:lpstr>1_Office Theme</vt:lpstr>
      <vt:lpstr>2_Office Theme</vt:lpstr>
      <vt:lpstr>3_Office Theme</vt:lpstr>
      <vt:lpstr>4_Office Theme</vt:lpstr>
      <vt:lpstr>5_Office Theme</vt:lpstr>
      <vt:lpstr>Manchester branded Powerpoint templates</vt:lpstr>
    </vt:vector>
  </TitlesOfParts>
  <Company>Manchester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Manchester branded Powerpoint templates</dc:title>
  <dc:creator>Carver, Brenda K.</dc:creator>
  <cp:lastModifiedBy>Carver, Brenda K.</cp:lastModifiedBy>
  <cp:revision>1</cp:revision>
  <dcterms:created xsi:type="dcterms:W3CDTF">2016-02-26T18:36:22Z</dcterms:created>
  <dcterms:modified xsi:type="dcterms:W3CDTF">2016-02-26T18:38:06Z</dcterms:modified>
</cp:coreProperties>
</file>