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667" autoAdjust="0"/>
  </p:normalViewPr>
  <p:slideViewPr>
    <p:cSldViewPr>
      <p:cViewPr varScale="1">
        <p:scale>
          <a:sx n="130" d="100"/>
          <a:sy n="130" d="100"/>
        </p:scale>
        <p:origin x="614" y="103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0E286-C47D-4DAE-947E-CFC046CAFB1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182C4-A52E-427F-8AC2-760D9277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E182C4-A52E-427F-8AC2-760D92774F9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72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4005-D834-44C9-BC18-5D4D7715ADB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BB90-A938-4707-A892-47318FAF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4005-D834-44C9-BC18-5D4D7715ADB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BB90-A938-4707-A892-47318FAF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504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4005-D834-44C9-BC18-5D4D7715ADB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BB90-A938-4707-A892-47318FAF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141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4005-D834-44C9-BC18-5D4D7715ADB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BB90-A938-4707-A892-47318FAF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04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4005-D834-44C9-BC18-5D4D7715ADB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BB90-A938-4707-A892-47318FAF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61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4005-D834-44C9-BC18-5D4D7715ADB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BB90-A938-4707-A892-47318FAF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2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4005-D834-44C9-BC18-5D4D7715ADB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BB90-A938-4707-A892-47318FAF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47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4005-D834-44C9-BC18-5D4D7715ADB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BB90-A938-4707-A892-47318FAF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36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4005-D834-44C9-BC18-5D4D7715ADB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BB90-A938-4707-A892-47318FAF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278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4005-D834-44C9-BC18-5D4D7715ADB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BB90-A938-4707-A892-47318FAF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79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4005-D834-44C9-BC18-5D4D7715ADB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ABB90-A938-4707-A892-47318FAF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41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74005-D834-44C9-BC18-5D4D7715ADB1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ABB90-A938-4707-A892-47318FAF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7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129" y="1674225"/>
            <a:ext cx="4515871" cy="34883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45301" cy="51625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133350"/>
            <a:ext cx="3810000" cy="1464676"/>
          </a:xfrm>
        </p:spPr>
        <p:txBody>
          <a:bodyPr anchor="t">
            <a:normAutofit fontScale="90000"/>
          </a:bodyPr>
          <a:lstStyle/>
          <a:p>
            <a:r>
              <a:rPr lang="en-US" b="1" dirty="0" smtClean="0">
                <a:latin typeface="Clarendon" panose="02040604040505020204" pitchFamily="18" charset="0"/>
              </a:rPr>
              <a:t>Insert Title</a:t>
            </a:r>
            <a:br>
              <a:rPr lang="en-US" b="1" dirty="0" smtClean="0">
                <a:latin typeface="Clarendon" panose="02040604040505020204" pitchFamily="18" charset="0"/>
              </a:rPr>
            </a:br>
            <a:r>
              <a:rPr lang="en-US" sz="2700" dirty="0" smtClean="0">
                <a:latin typeface="Clarendon" panose="02040604040505020204" pitchFamily="18" charset="0"/>
              </a:rPr>
              <a:t>Clarendon</a:t>
            </a:r>
            <a:r>
              <a:rPr lang="en-US" sz="2700" b="1" dirty="0" smtClean="0">
                <a:latin typeface="Clarendon" panose="02040604040505020204" pitchFamily="18" charset="0"/>
              </a:rPr>
              <a:t> </a:t>
            </a:r>
            <a:r>
              <a:rPr lang="en-US" sz="2700" dirty="0" smtClean="0">
                <a:latin typeface="Clarendon" panose="02040604040505020204" pitchFamily="18" charset="0"/>
              </a:rPr>
              <a:t>(</a:t>
            </a:r>
            <a:r>
              <a:rPr lang="en-US" sz="2700" dirty="0" smtClean="0">
                <a:latin typeface="Clarendon" panose="02040604040505020204" pitchFamily="18" charset="0"/>
              </a:rPr>
              <a:t>preferred) </a:t>
            </a:r>
            <a:r>
              <a:rPr lang="en-US" sz="2700" dirty="0" smtClean="0">
                <a:latin typeface="Clarendon" panose="02040604040505020204" pitchFamily="18" charset="0"/>
              </a:rPr>
              <a:t>or Century font</a:t>
            </a:r>
            <a:r>
              <a:rPr lang="en-US" b="1" dirty="0" smtClean="0">
                <a:latin typeface="Univers" panose="020B0603020202030204" pitchFamily="34" charset="0"/>
              </a:rPr>
              <a:t/>
            </a:r>
            <a:br>
              <a:rPr lang="en-US" b="1" dirty="0" smtClean="0">
                <a:latin typeface="Univers" panose="020B0603020202030204" pitchFamily="34" charset="0"/>
              </a:rPr>
            </a:br>
            <a:endParaRPr lang="en-US" b="1" dirty="0">
              <a:latin typeface="Univers" panose="020B0603020202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23964" y="1679861"/>
            <a:ext cx="3124200" cy="1522913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Insert Date, Time</a:t>
            </a:r>
          </a:p>
          <a:p>
            <a:r>
              <a:rPr lang="en-US" sz="1800" b="1" dirty="0" smtClean="0">
                <a:solidFill>
                  <a:schemeClr val="tx1"/>
                </a:solidFill>
              </a:rPr>
              <a:t>Place</a:t>
            </a:r>
          </a:p>
          <a:p>
            <a:r>
              <a:rPr lang="en-US" sz="1800" b="1" dirty="0" err="1" smtClean="0">
                <a:solidFill>
                  <a:schemeClr val="tx1"/>
                </a:solidFill>
              </a:rPr>
              <a:t>Univers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</a:rPr>
              <a:t>bold or Calibri font</a:t>
            </a:r>
            <a:endParaRPr lang="en-US" sz="1800" b="1" dirty="0" smtClean="0">
              <a:solidFill>
                <a:schemeClr val="tx1"/>
              </a:solidFill>
            </a:endParaRPr>
          </a:p>
          <a:p>
            <a:pPr algn="l"/>
            <a:endParaRPr lang="en-US" sz="20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981200" y="3409950"/>
            <a:ext cx="2133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 smtClean="0">
                <a:solidFill>
                  <a:schemeClr val="tx1"/>
                </a:solidFill>
                <a:latin typeface="Univers" panose="020B0603020202030204" pitchFamily="34" charset="0"/>
              </a:rPr>
              <a:t>Insert text</a:t>
            </a:r>
          </a:p>
          <a:p>
            <a:pPr algn="l"/>
            <a:r>
              <a:rPr lang="en-US" sz="1600" b="1" dirty="0" err="1" smtClean="0">
                <a:solidFill>
                  <a:schemeClr val="tx1"/>
                </a:solidFill>
                <a:latin typeface="Univers" panose="020B0603020202030204" pitchFamily="34" charset="0"/>
              </a:rPr>
              <a:t>Univers</a:t>
            </a:r>
            <a:r>
              <a:rPr lang="en-US" sz="1600" b="1" dirty="0" smtClean="0">
                <a:solidFill>
                  <a:schemeClr val="tx1"/>
                </a:solidFill>
                <a:latin typeface="Univers" panose="020B0603020202030204" pitchFamily="34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Univers" panose="020B0603020202030204" pitchFamily="34" charset="0"/>
              </a:rPr>
              <a:t>bold  or Calibri font</a:t>
            </a:r>
            <a:endParaRPr lang="en-US" sz="1600" b="1" dirty="0" smtClean="0">
              <a:solidFill>
                <a:schemeClr val="tx1"/>
              </a:solidFill>
              <a:latin typeface="Univers" panose="020B0603020202030204" pitchFamily="34" charset="0"/>
            </a:endParaRP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1080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20</Words>
  <Application>Microsoft Office PowerPoint</Application>
  <PresentationFormat>On-screen Show (16:9)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Clarendon</vt:lpstr>
      <vt:lpstr>Univers</vt:lpstr>
      <vt:lpstr>Office Theme</vt:lpstr>
      <vt:lpstr>Insert Title Clarendon (preferred) or Century font </vt:lpstr>
    </vt:vector>
  </TitlesOfParts>
  <Company>Manchester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Title</dc:title>
  <dc:creator>Hight, Theresa J</dc:creator>
  <cp:lastModifiedBy>Carver, Brenda K.</cp:lastModifiedBy>
  <cp:revision>8</cp:revision>
  <dcterms:created xsi:type="dcterms:W3CDTF">2014-01-15T16:57:18Z</dcterms:created>
  <dcterms:modified xsi:type="dcterms:W3CDTF">2015-12-10T13:20:50Z</dcterms:modified>
</cp:coreProperties>
</file>