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 autoAdjust="0"/>
    <p:restoredTop sz="94667" autoAdjust="0"/>
  </p:normalViewPr>
  <p:slideViewPr>
    <p:cSldViewPr>
      <p:cViewPr varScale="1">
        <p:scale>
          <a:sx n="130" d="100"/>
          <a:sy n="130" d="100"/>
        </p:scale>
        <p:origin x="614" y="10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0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4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0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6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4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3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7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79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4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7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739" y="3282771"/>
            <a:ext cx="4599461" cy="18797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209550"/>
            <a:ext cx="3810000" cy="1676400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b="1" dirty="0" smtClean="0">
                <a:latin typeface="Clarendon" panose="02040604040505020204" pitchFamily="18" charset="0"/>
              </a:rPr>
              <a:t>Insert Title</a:t>
            </a:r>
            <a:br>
              <a:rPr lang="en-US" b="1" dirty="0" smtClean="0">
                <a:latin typeface="Clarendon" panose="02040604040505020204" pitchFamily="18" charset="0"/>
              </a:rPr>
            </a:br>
            <a:r>
              <a:rPr lang="en-US" sz="2700" dirty="0" smtClean="0">
                <a:latin typeface="Clarendon" panose="02040604040505020204" pitchFamily="18" charset="0"/>
              </a:rPr>
              <a:t>Clarendon </a:t>
            </a:r>
            <a:r>
              <a:rPr lang="en-US" sz="2700" dirty="0" smtClean="0">
                <a:latin typeface="Clarendon" panose="02040604040505020204" pitchFamily="18" charset="0"/>
              </a:rPr>
              <a:t>(preferred)</a:t>
            </a:r>
            <a:r>
              <a:rPr lang="en-US" sz="2700" dirty="0" smtClean="0">
                <a:latin typeface="Clarendon" panose="02040604040505020204" pitchFamily="18" charset="0"/>
              </a:rPr>
              <a:t/>
            </a:r>
            <a:br>
              <a:rPr lang="en-US" sz="2700" dirty="0" smtClean="0">
                <a:latin typeface="Clarendon" panose="02040604040505020204" pitchFamily="18" charset="0"/>
              </a:rPr>
            </a:br>
            <a:r>
              <a:rPr lang="en-US" sz="2700" dirty="0" smtClean="0">
                <a:latin typeface="Clarendon" panose="02040604040505020204" pitchFamily="18" charset="0"/>
              </a:rPr>
              <a:t>or Century </a:t>
            </a:r>
            <a:r>
              <a:rPr lang="en-US" sz="2700" dirty="0" smtClean="0">
                <a:latin typeface="Clarendon" panose="02040604040505020204" pitchFamily="18" charset="0"/>
              </a:rPr>
              <a:t>font</a:t>
            </a:r>
            <a:r>
              <a:rPr lang="en-US" dirty="0" smtClean="0">
                <a:latin typeface="Univers" panose="020B0603020202030204" pitchFamily="34" charset="0"/>
              </a:rPr>
              <a:t/>
            </a:r>
            <a:br>
              <a:rPr lang="en-US" dirty="0" smtClean="0">
                <a:latin typeface="Univers" panose="020B0603020202030204" pitchFamily="34" charset="0"/>
              </a:rPr>
            </a:br>
            <a:endParaRPr lang="en-US" dirty="0">
              <a:latin typeface="Univers" panose="020B0603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2114550"/>
            <a:ext cx="3886200" cy="13716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/>
              <a:t>Insert Date, Time</a:t>
            </a:r>
          </a:p>
          <a:p>
            <a:pPr algn="l"/>
            <a:r>
              <a:rPr lang="en-US" sz="2000" b="1" dirty="0" smtClean="0"/>
              <a:t>Place</a:t>
            </a:r>
          </a:p>
          <a:p>
            <a:pPr algn="l"/>
            <a:r>
              <a:rPr lang="en-US" sz="2000" b="1" dirty="0" err="1" smtClean="0"/>
              <a:t>Univers</a:t>
            </a:r>
            <a:r>
              <a:rPr lang="en-US" sz="2000" b="1" dirty="0" smtClean="0"/>
              <a:t> </a:t>
            </a:r>
            <a:r>
              <a:rPr lang="en-US" sz="2000" b="1" dirty="0" smtClean="0"/>
              <a:t>bold or Calibri bold font</a:t>
            </a:r>
            <a:endParaRPr lang="en-US" sz="2000" b="1" dirty="0" smtClean="0"/>
          </a:p>
          <a:p>
            <a:pPr algn="l"/>
            <a:endParaRPr lang="en-US" sz="20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981200" y="3409950"/>
            <a:ext cx="2133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smtClean="0">
                <a:solidFill>
                  <a:schemeClr val="tx1"/>
                </a:solidFill>
                <a:latin typeface="Univers" panose="020B0603020202030204" pitchFamily="34" charset="0"/>
              </a:rPr>
              <a:t>Insert text</a:t>
            </a:r>
          </a:p>
          <a:p>
            <a:pPr algn="l"/>
            <a:r>
              <a:rPr lang="en-US" sz="1600" b="1" dirty="0" err="1" smtClean="0">
                <a:solidFill>
                  <a:schemeClr val="tx1"/>
                </a:solidFill>
                <a:latin typeface="Univers" panose="020B0603020202030204" pitchFamily="34" charset="0"/>
              </a:rPr>
              <a:t>Univers</a:t>
            </a:r>
            <a:r>
              <a:rPr lang="en-US" sz="1600" b="1" dirty="0" smtClean="0">
                <a:solidFill>
                  <a:schemeClr val="tx1"/>
                </a:solidFill>
                <a:latin typeface="Univers" panose="020B0603020202030204" pitchFamily="34" charset="0"/>
              </a:rPr>
              <a:t> bold, Helvetica bold or Ariel bold font</a:t>
            </a:r>
          </a:p>
          <a:p>
            <a:pPr algn="l"/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45301" cy="516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0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24</Words>
  <Application>Microsoft Office PowerPoint</Application>
  <PresentationFormat>On-screen Show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Clarendon</vt:lpstr>
      <vt:lpstr>Univers</vt:lpstr>
      <vt:lpstr>Office Theme</vt:lpstr>
      <vt:lpstr>Insert Title Clarendon (preferred) or Century font </vt:lpstr>
    </vt:vector>
  </TitlesOfParts>
  <Company>Manchester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Title</dc:title>
  <dc:creator>Hight, Theresa J</dc:creator>
  <cp:lastModifiedBy>Carver, Brenda K.</cp:lastModifiedBy>
  <cp:revision>4</cp:revision>
  <dcterms:created xsi:type="dcterms:W3CDTF">2014-01-15T16:57:18Z</dcterms:created>
  <dcterms:modified xsi:type="dcterms:W3CDTF">2015-12-10T13:22:52Z</dcterms:modified>
</cp:coreProperties>
</file>