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67" autoAdjust="0"/>
  </p:normalViewPr>
  <p:slideViewPr>
    <p:cSldViewPr>
      <p:cViewPr varScale="1">
        <p:scale>
          <a:sx n="130" d="100"/>
          <a:sy n="130" d="100"/>
        </p:scale>
        <p:origin x="614" y="10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0E286-C47D-4DAE-947E-CFC046CAFB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182C4-A52E-427F-8AC2-760D9277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182C4-A52E-427F-8AC2-760D92774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301" cy="5162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209550"/>
            <a:ext cx="3810000" cy="1676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b="1" dirty="0" smtClean="0">
                <a:latin typeface="Clarendon" panose="02040604040505020204" pitchFamily="18" charset="0"/>
              </a:rPr>
              <a:t>Insert Title</a:t>
            </a:r>
            <a:br>
              <a:rPr lang="en-US" b="1" dirty="0" smtClean="0">
                <a:latin typeface="Clarendon" panose="02040604040505020204" pitchFamily="18" charset="0"/>
              </a:rPr>
            </a:br>
            <a:r>
              <a:rPr lang="en-US" sz="2700" dirty="0" smtClean="0">
                <a:latin typeface="Clarendon" panose="02040604040505020204" pitchFamily="18" charset="0"/>
              </a:rPr>
              <a:t>Clarendon </a:t>
            </a:r>
            <a:r>
              <a:rPr lang="en-US" sz="2700" dirty="0" smtClean="0">
                <a:latin typeface="Clarendon" panose="02040604040505020204" pitchFamily="18" charset="0"/>
              </a:rPr>
              <a:t>(preferred) </a:t>
            </a:r>
            <a:r>
              <a:rPr lang="en-US" sz="2700" smtClean="0">
                <a:latin typeface="Clarendon" panose="02040604040505020204" pitchFamily="18" charset="0"/>
              </a:rPr>
              <a:t>or </a:t>
            </a:r>
            <a:r>
              <a:rPr lang="en-US" sz="2700" smtClean="0">
                <a:latin typeface="Clarendon" panose="02040604040505020204" pitchFamily="18" charset="0"/>
              </a:rPr>
              <a:t>Century font</a:t>
            </a:r>
            <a:r>
              <a:rPr lang="en-US" dirty="0" smtClean="0">
                <a:latin typeface="Univers" panose="020B0603020202030204" pitchFamily="34" charset="0"/>
              </a:rPr>
              <a:t/>
            </a:r>
            <a:br>
              <a:rPr lang="en-US" dirty="0" smtClean="0">
                <a:latin typeface="Univers" panose="020B0603020202030204" pitchFamily="34" charset="0"/>
              </a:rPr>
            </a:br>
            <a:endParaRPr lang="en-US" dirty="0">
              <a:latin typeface="Univers" panose="020B0603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114550"/>
            <a:ext cx="3886200" cy="1371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Insert Date, Time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Place</a:t>
            </a:r>
          </a:p>
          <a:p>
            <a:pPr algn="l"/>
            <a:r>
              <a:rPr lang="en-US" sz="2000" b="1" dirty="0" err="1" smtClean="0">
                <a:solidFill>
                  <a:schemeClr val="tx1"/>
                </a:solidFill>
              </a:rPr>
              <a:t>Univers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bold or Calibri font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1200" y="3409950"/>
            <a:ext cx="2133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Insert text</a:t>
            </a:r>
          </a:p>
          <a:p>
            <a:pPr algn="l"/>
            <a:r>
              <a:rPr lang="en-US" sz="1600" b="1" dirty="0" err="1" smtClean="0">
                <a:solidFill>
                  <a:schemeClr val="tx1"/>
                </a:solidFill>
                <a:latin typeface="Univers" panose="020B0603020202030204" pitchFamily="34" charset="0"/>
              </a:rPr>
              <a:t>Univers</a:t>
            </a:r>
            <a:r>
              <a:rPr lang="en-US" sz="16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bold or Calibri font</a:t>
            </a:r>
            <a:endParaRPr lang="en-US" sz="1600" b="1" dirty="0" smtClean="0">
              <a:solidFill>
                <a:schemeClr val="tx1"/>
              </a:solidFill>
              <a:latin typeface="Univers" panose="020B0603020202030204" pitchFamily="34" charset="0"/>
            </a:endParaRPr>
          </a:p>
          <a:p>
            <a:pPr algn="l"/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300" y="3780596"/>
            <a:ext cx="4498700" cy="13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0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</Words>
  <Application>Microsoft Office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Clarendon</vt:lpstr>
      <vt:lpstr>Univers</vt:lpstr>
      <vt:lpstr>Office Theme</vt:lpstr>
      <vt:lpstr>Insert Title Clarendon (preferred) or Century font </vt:lpstr>
    </vt:vector>
  </TitlesOfParts>
  <Company>Manchester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Hight, Theresa J</dc:creator>
  <cp:lastModifiedBy>Carver, Brenda K.</cp:lastModifiedBy>
  <cp:revision>7</cp:revision>
  <dcterms:created xsi:type="dcterms:W3CDTF">2014-01-15T16:57:18Z</dcterms:created>
  <dcterms:modified xsi:type="dcterms:W3CDTF">2015-12-10T13:23:56Z</dcterms:modified>
</cp:coreProperties>
</file>