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3"/>
  </p:notesMasterIdLst>
  <p:sldIdLst>
    <p:sldId id="256" r:id="rId8"/>
    <p:sldId id="257" r:id="rId9"/>
    <p:sldId id="259" r:id="rId10"/>
    <p:sldId id="258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>
        <p:scale>
          <a:sx n="70" d="100"/>
          <a:sy n="70" d="100"/>
        </p:scale>
        <p:origin x="50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40FD-1042-4676-8508-F147F10DFF5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150B-4D29-4679-A802-65A36B858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408091" y="-2122091"/>
            <a:ext cx="3375819" cy="1097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57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1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85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3962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529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8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5067303" y="-4229100"/>
            <a:ext cx="2057400" cy="109728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476750" y="-1581150"/>
            <a:ext cx="3238500" cy="1097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7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547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1037"/>
            <a:ext cx="109728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547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51037"/>
            <a:ext cx="538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51037"/>
            <a:ext cx="538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007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09838"/>
            <a:ext cx="5386917" cy="3586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7007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09838"/>
            <a:ext cx="5389033" cy="3586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77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71651"/>
            <a:ext cx="4011084" cy="4275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6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5016503" y="-3644901"/>
            <a:ext cx="2057400" cy="1087120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507441" y="-1144059"/>
            <a:ext cx="3086100" cy="1086061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6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64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407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9637"/>
            <a:ext cx="10972800" cy="3840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9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2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4237"/>
            <a:ext cx="10972800" cy="10391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10972800" cy="98870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90750"/>
            <a:ext cx="5386917" cy="553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30512"/>
            <a:ext cx="5386917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190750"/>
            <a:ext cx="5389033" cy="553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30512"/>
            <a:ext cx="5389033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3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2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4647"/>
            <a:ext cx="4011084" cy="874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74648"/>
            <a:ext cx="6815667" cy="4405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36698"/>
            <a:ext cx="4011084" cy="35307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0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21920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9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5257804" y="-4038601"/>
            <a:ext cx="1676400" cy="1097280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743449" y="-1684867"/>
            <a:ext cx="2705100" cy="109516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407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9638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80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1"/>
            <a:ext cx="10972800" cy="9930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39963"/>
            <a:ext cx="5384800" cy="393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39963"/>
            <a:ext cx="5384800" cy="393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9867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38438"/>
            <a:ext cx="5386917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867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38438"/>
            <a:ext cx="5389033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192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11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33488"/>
            <a:ext cx="4011084" cy="9355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33488"/>
            <a:ext cx="6815667" cy="4938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95538"/>
            <a:ext cx="4011084" cy="3776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91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371600"/>
            <a:ext cx="73152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69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598591" y="-1321991"/>
            <a:ext cx="2994820" cy="1097280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4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6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5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68563"/>
            <a:ext cx="10972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9160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20962"/>
            <a:ext cx="5384800" cy="362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20962"/>
            <a:ext cx="5384800" cy="362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5075"/>
            <a:ext cx="10972800" cy="9005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95551"/>
            <a:ext cx="5386917" cy="504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135312"/>
            <a:ext cx="5386917" cy="311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495551"/>
            <a:ext cx="5389033" cy="504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135312"/>
            <a:ext cx="5389033" cy="311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6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72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081088"/>
            <a:ext cx="2791884" cy="9805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81088"/>
            <a:ext cx="6815667" cy="4938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2243138"/>
            <a:ext cx="2791884" cy="3958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533900" y="-1562101"/>
            <a:ext cx="3124201" cy="109728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7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5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3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34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5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83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71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52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5016503" y="-4102100"/>
            <a:ext cx="2057400" cy="1087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273550" y="-1073149"/>
            <a:ext cx="3543300" cy="10871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2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55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19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578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6338"/>
            <a:ext cx="7315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24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E3D8-0C04-4D3A-9033-2A6E71983D4F}" type="datetimeFigureOut">
              <a:rPr lang="en-US" smtClean="0"/>
              <a:t>6/5/2020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8"/>
            <a:ext cx="12210306" cy="68682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3150-6A6A-498F-95C3-9E448674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1A908-74CE-4237-BDB0-0DF7A6F4AC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9E0C-9C24-4A05-8B92-99F191771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9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7307-8095-4AFE-9B48-6DB5B263190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128C-C912-4D8F-9418-2E14CB81503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5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A5C2-38FB-46F3-928D-EE2F1DDAB91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8486D-FBC7-44BE-8561-5210C714F3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242D-587D-468B-92EE-7C699E3BF2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596A-29F2-4A9B-8702-266C62FC515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399FB-F511-4261-A277-9B4F8308B7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/>
          <a:lstStyle/>
          <a:p>
            <a:r>
              <a:rPr lang="en-US" dirty="0" smtClean="0"/>
              <a:t>How to </a:t>
            </a:r>
            <a:r>
              <a:rPr lang="en-US" dirty="0" smtClean="0"/>
              <a:t>Make a Payment or </a:t>
            </a:r>
            <a:br>
              <a:rPr lang="en-US" dirty="0" smtClean="0"/>
            </a:br>
            <a:r>
              <a:rPr lang="en-US" dirty="0" smtClean="0"/>
              <a:t>Enter into a Payment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/>
          <a:p>
            <a:r>
              <a:rPr lang="en-US" dirty="0" smtClean="0"/>
              <a:t>www.manchester.edu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6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1"/>
    </mc:Choice>
    <mc:Fallback>
      <p:transition spd="slow" advTm="10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0" y="685800"/>
            <a:ext cx="9220200" cy="4620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810000" y="3012094"/>
            <a:ext cx="30480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2"/>
    </mc:Choice>
    <mc:Fallback>
      <p:transition spd="slow" advTm="7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0" y="701964"/>
            <a:ext cx="9220200" cy="4620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9448800" y="3505200"/>
            <a:ext cx="10668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6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23"/>
    </mc:Choice>
    <mc:Fallback>
      <p:transition spd="slow" advTm="19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523999" y="609600"/>
            <a:ext cx="9144001" cy="502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7086600" y="2895600"/>
            <a:ext cx="13716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34400" y="1752600"/>
            <a:ext cx="533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7"/>
    </mc:Choice>
    <mc:Fallback>
      <p:transition spd="slow" advTm="7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676400" y="1066800"/>
            <a:ext cx="9296400" cy="42919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6477000" y="3352800"/>
            <a:ext cx="12954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57800" y="35814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6"/>
    </mc:Choice>
    <mc:Fallback>
      <p:transition spd="slow" advTm="4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676400" y="990600"/>
            <a:ext cx="9144000" cy="42678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6800" y="33528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4343400"/>
            <a:ext cx="152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4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0"/>
    </mc:Choice>
    <mc:Fallback>
      <p:transition spd="slow" advTm="4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676400" y="990600"/>
            <a:ext cx="9144000" cy="42678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9601200" y="4114800"/>
            <a:ext cx="9144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76800" y="34290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6600" y="4343400"/>
            <a:ext cx="152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42"/>
    </mc:Choice>
    <mc:Fallback>
      <p:transition spd="slow" advTm="23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38680"/>
            <a:ext cx="11525829" cy="36804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86600" y="1371600"/>
            <a:ext cx="974609" cy="609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3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8"/>
    </mc:Choice>
    <mc:Fallback>
      <p:transition spd="slow" advTm="4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591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www.manchester.edu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r="-758" b="14162"/>
          <a:stretch/>
        </p:blipFill>
        <p:spPr>
          <a:xfrm>
            <a:off x="641429" y="1162050"/>
            <a:ext cx="10941124" cy="4229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681586" y="2895600"/>
            <a:ext cx="89840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92"/>
    </mc:Choice>
    <mc:Fallback>
      <p:transition spd="slow" advTm="8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609600"/>
            <a:ext cx="8909808" cy="513392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24400" y="2590800"/>
            <a:ext cx="1143000" cy="152400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4"/>
    </mc:Choice>
    <mc:Fallback>
      <p:transition spd="slow" advTm="5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523999" y="609600"/>
            <a:ext cx="9144001" cy="502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8001000" y="3048000"/>
            <a:ext cx="13716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34400" y="1752600"/>
            <a:ext cx="533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4"/>
    </mc:Choice>
    <mc:Fallback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0" y="685800"/>
            <a:ext cx="8991600" cy="4710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733800" y="3657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2895600"/>
            <a:ext cx="25146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6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73"/>
    </mc:Choice>
    <mc:Fallback>
      <p:transition spd="slow" advTm="7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0" y="685800"/>
            <a:ext cx="8991600" cy="4710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733800" y="3657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43200" y="3429000"/>
            <a:ext cx="12192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6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7"/>
    </mc:Choice>
    <mc:Fallback>
      <p:transition spd="slow" advTm="2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0" y="685800"/>
            <a:ext cx="8991600" cy="4710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733800" y="3657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63000" y="3505200"/>
            <a:ext cx="1219200" cy="685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2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5"/>
    </mc:Choice>
    <mc:Fallback>
      <p:transition spd="slow" advTm="2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0" y="685800"/>
            <a:ext cx="8991600" cy="4710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733800" y="3657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067800" y="4648200"/>
            <a:ext cx="11430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3"/>
    </mc:Choice>
    <mc:Fallback>
      <p:transition spd="slow" advTm="2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rrow and MU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use powerpoint template-wide screen" id="{99B9617B-E959-4999-9D89-0950AF2C1BD9}" vid="{F61103E2-E89B-4D1E-B329-DCFA984922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use powerpoint template-wide screen" id="{99B9617B-E959-4999-9D89-0950AF2C1BD9}" vid="{C95839E4-6120-4CF1-8F63-62DC766D5FE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use powerpoint template-wide screen" id="{99B9617B-E959-4999-9D89-0950AF2C1BD9}" vid="{74B2E5F3-7C91-4110-8936-C5D524008C14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use powerpoint template-wide screen" id="{99B9617B-E959-4999-9D89-0950AF2C1BD9}" vid="{163B1AF8-F98C-40BC-8DF3-42767E88E039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use powerpoint template-wide screen" id="{99B9617B-E959-4999-9D89-0950AF2C1BD9}" vid="{3B4D94FC-C297-4FC0-84CD-9026768EB55E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use powerpoint template-wide screen" id="{99B9617B-E959-4999-9D89-0950AF2C1BD9}" vid="{F47DB30D-3D37-4A93-91B1-FBF9F6B9506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use powerpoint template-wide screen" id="{99B9617B-E959-4999-9D89-0950AF2C1BD9}" vid="{54E53A2A-2443-411D-85B3-B5BC01A2046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use powerpoint template-wide screen</Template>
  <TotalTime>257</TotalTime>
  <Words>14</Words>
  <Application>Microsoft Office PowerPoint</Application>
  <PresentationFormat>Widescreen</PresentationFormat>
  <Paragraphs>3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arrow and MU logo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How to Make a Payment or  Enter into a Payment Plan</vt:lpstr>
      <vt:lpstr>PowerPoint Presentation</vt:lpstr>
      <vt:lpstr>www.manchester.edu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Manchester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Manchester branded Powerpoint templates</dc:title>
  <dc:creator>Carver, Brenda K.</dc:creator>
  <cp:lastModifiedBy>Carey, Kimberly A</cp:lastModifiedBy>
  <cp:revision>23</cp:revision>
  <dcterms:created xsi:type="dcterms:W3CDTF">2016-02-26T18:36:22Z</dcterms:created>
  <dcterms:modified xsi:type="dcterms:W3CDTF">2020-06-05T21:20:51Z</dcterms:modified>
</cp:coreProperties>
</file>