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801" r:id="rId1"/>
  </p:sldMasterIdLst>
  <p:handoutMasterIdLst>
    <p:handoutMasterId r:id="rId8"/>
  </p:handoutMasterIdLst>
  <p:sldIdLst>
    <p:sldId id="256" r:id="rId2"/>
    <p:sldId id="258" r:id="rId3"/>
    <p:sldId id="259" r:id="rId4"/>
    <p:sldId id="260" r:id="rId5"/>
    <p:sldId id="261" r:id="rId6"/>
    <p:sldId id="257" r:id="rId7"/>
  </p:sldIdLst>
  <p:sldSz cx="9144000" cy="6858000" type="screen4x3"/>
  <p:notesSz cx="6858000" cy="9144000"/>
  <p:defaultTextStyle>
    <a:defPPr>
      <a:defRPr lang="en-GB"/>
    </a:defPPr>
    <a:lvl1pPr algn="l" defTabSz="457200" rtl="0" fontAlgn="base">
      <a:spcBef>
        <a:spcPct val="0"/>
      </a:spcBef>
      <a:spcAft>
        <a:spcPct val="0"/>
      </a:spcAft>
      <a:buClr>
        <a:srgbClr val="000000"/>
      </a:buClr>
      <a:buSzPct val="100000"/>
      <a:buFont typeface="Times New Roman" charset="0"/>
      <a:defRPr sz="2400" kern="1200">
        <a:solidFill>
          <a:schemeClr val="bg1"/>
        </a:solidFill>
        <a:latin typeface="Arial" charset="0"/>
        <a:ea typeface="ヒラギノ角ゴ Pro W3" charset="0"/>
        <a:cs typeface="ヒラギノ角ゴ Pro W3" charset="0"/>
      </a:defRPr>
    </a:lvl1pPr>
    <a:lvl2pPr marL="742950" indent="-285750" algn="l" defTabSz="457200" rtl="0" fontAlgn="base">
      <a:spcBef>
        <a:spcPct val="0"/>
      </a:spcBef>
      <a:spcAft>
        <a:spcPct val="0"/>
      </a:spcAft>
      <a:buClr>
        <a:srgbClr val="000000"/>
      </a:buClr>
      <a:buSzPct val="100000"/>
      <a:buFont typeface="Times New Roman" charset="0"/>
      <a:defRPr sz="2400" kern="1200">
        <a:solidFill>
          <a:schemeClr val="bg1"/>
        </a:solidFill>
        <a:latin typeface="Arial" charset="0"/>
        <a:ea typeface="ヒラギノ角ゴ Pro W3" charset="0"/>
        <a:cs typeface="ヒラギノ角ゴ Pro W3" charset="0"/>
      </a:defRPr>
    </a:lvl2pPr>
    <a:lvl3pPr marL="1143000" indent="-228600" algn="l" defTabSz="457200" rtl="0" fontAlgn="base">
      <a:spcBef>
        <a:spcPct val="0"/>
      </a:spcBef>
      <a:spcAft>
        <a:spcPct val="0"/>
      </a:spcAft>
      <a:buClr>
        <a:srgbClr val="000000"/>
      </a:buClr>
      <a:buSzPct val="100000"/>
      <a:buFont typeface="Times New Roman" charset="0"/>
      <a:defRPr sz="2400" kern="1200">
        <a:solidFill>
          <a:schemeClr val="bg1"/>
        </a:solidFill>
        <a:latin typeface="Arial" charset="0"/>
        <a:ea typeface="ヒラギノ角ゴ Pro W3" charset="0"/>
        <a:cs typeface="ヒラギノ角ゴ Pro W3" charset="0"/>
      </a:defRPr>
    </a:lvl3pPr>
    <a:lvl4pPr marL="1600200" indent="-228600" algn="l" defTabSz="457200" rtl="0" fontAlgn="base">
      <a:spcBef>
        <a:spcPct val="0"/>
      </a:spcBef>
      <a:spcAft>
        <a:spcPct val="0"/>
      </a:spcAft>
      <a:buClr>
        <a:srgbClr val="000000"/>
      </a:buClr>
      <a:buSzPct val="100000"/>
      <a:buFont typeface="Times New Roman" charset="0"/>
      <a:defRPr sz="2400" kern="1200">
        <a:solidFill>
          <a:schemeClr val="bg1"/>
        </a:solidFill>
        <a:latin typeface="Arial" charset="0"/>
        <a:ea typeface="ヒラギノ角ゴ Pro W3" charset="0"/>
        <a:cs typeface="ヒラギノ角ゴ Pro W3" charset="0"/>
      </a:defRPr>
    </a:lvl4pPr>
    <a:lvl5pPr marL="2057400" indent="-228600" algn="l" defTabSz="457200" rtl="0" fontAlgn="base">
      <a:spcBef>
        <a:spcPct val="0"/>
      </a:spcBef>
      <a:spcAft>
        <a:spcPct val="0"/>
      </a:spcAft>
      <a:buClr>
        <a:srgbClr val="000000"/>
      </a:buClr>
      <a:buSzPct val="100000"/>
      <a:buFont typeface="Times New Roman" charset="0"/>
      <a:defRPr sz="2400" kern="1200">
        <a:solidFill>
          <a:schemeClr val="bg1"/>
        </a:solidFill>
        <a:latin typeface="Arial" charset="0"/>
        <a:ea typeface="ヒラギノ角ゴ Pro W3" charset="0"/>
        <a:cs typeface="ヒラギノ角ゴ Pro W3" charset="0"/>
      </a:defRPr>
    </a:lvl5pPr>
    <a:lvl6pPr marL="2286000" algn="l" defTabSz="457200" rtl="0" eaLnBrk="1" latinLnBrk="0" hangingPunct="1">
      <a:defRPr sz="2400" kern="1200">
        <a:solidFill>
          <a:schemeClr val="bg1"/>
        </a:solidFill>
        <a:latin typeface="Arial" charset="0"/>
        <a:ea typeface="ヒラギノ角ゴ Pro W3" charset="0"/>
        <a:cs typeface="ヒラギノ角ゴ Pro W3" charset="0"/>
      </a:defRPr>
    </a:lvl6pPr>
    <a:lvl7pPr marL="2743200" algn="l" defTabSz="457200" rtl="0" eaLnBrk="1" latinLnBrk="0" hangingPunct="1">
      <a:defRPr sz="2400" kern="1200">
        <a:solidFill>
          <a:schemeClr val="bg1"/>
        </a:solidFill>
        <a:latin typeface="Arial" charset="0"/>
        <a:ea typeface="ヒラギノ角ゴ Pro W3" charset="0"/>
        <a:cs typeface="ヒラギノ角ゴ Pro W3" charset="0"/>
      </a:defRPr>
    </a:lvl7pPr>
    <a:lvl8pPr marL="3200400" algn="l" defTabSz="457200" rtl="0" eaLnBrk="1" latinLnBrk="0" hangingPunct="1">
      <a:defRPr sz="2400" kern="1200">
        <a:solidFill>
          <a:schemeClr val="bg1"/>
        </a:solidFill>
        <a:latin typeface="Arial" charset="0"/>
        <a:ea typeface="ヒラギノ角ゴ Pro W3" charset="0"/>
        <a:cs typeface="ヒラギノ角ゴ Pro W3" charset="0"/>
      </a:defRPr>
    </a:lvl8pPr>
    <a:lvl9pPr marL="3657600" algn="l" defTabSz="457200" rtl="0" eaLnBrk="1" latinLnBrk="0" hangingPunct="1">
      <a:defRPr sz="2400" kern="1200">
        <a:solidFill>
          <a:schemeClr val="bg1"/>
        </a:solidFill>
        <a:latin typeface="Arial" charset="0"/>
        <a:ea typeface="ヒラギノ角ゴ Pro W3" charset="0"/>
        <a:cs typeface="ヒラギノ角ゴ Pro W3"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75"/>
  </p:normalViewPr>
  <p:slideViewPr>
    <p:cSldViewPr snapToGrid="0" snapToObjects="1">
      <p:cViewPr varScale="1">
        <p:scale>
          <a:sx n="86" d="100"/>
          <a:sy n="86" d="100"/>
        </p:scale>
        <p:origin x="656"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DEDDE7A-05FA-3045-8B54-CF0552E21E2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27CDC2A8-1D44-B141-8B0B-06BB4030D03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5392A62-AFFB-C046-B2D1-43E91B8BC71D}" type="datetimeFigureOut">
              <a:rPr lang="en-US" smtClean="0"/>
              <a:t>3/1/18</a:t>
            </a:fld>
            <a:endParaRPr lang="en-US"/>
          </a:p>
        </p:txBody>
      </p:sp>
      <p:sp>
        <p:nvSpPr>
          <p:cNvPr id="4" name="Footer Placeholder 3">
            <a:extLst>
              <a:ext uri="{FF2B5EF4-FFF2-40B4-BE49-F238E27FC236}">
                <a16:creationId xmlns:a16="http://schemas.microsoft.com/office/drawing/2014/main" id="{17A678CF-5F20-7E40-9496-9DF586C706E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F5215DFD-0899-374D-A65A-4722B7C95FD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F32BA6E-C1D4-4E41-ABF1-8BA6192B09CE}" type="slidenum">
              <a:rPr lang="en-US" smtClean="0"/>
              <a:t>‹#›</a:t>
            </a:fld>
            <a:endParaRPr lang="en-US"/>
          </a:p>
        </p:txBody>
      </p:sp>
    </p:spTree>
    <p:extLst>
      <p:ext uri="{BB962C8B-B14F-4D97-AF65-F5344CB8AC3E}">
        <p14:creationId xmlns:p14="http://schemas.microsoft.com/office/powerpoint/2010/main" val="17905080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pPr>
              <a:defRPr/>
            </a:pPr>
            <a:endParaRPr lang="en-US">
              <a:latin typeface="Arial" charset="0"/>
            </a:endParaRPr>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pPr>
              <a:defRPr/>
            </a:pPr>
            <a:endParaRPr lang="en-US">
              <a:latin typeface="Arial" charset="0"/>
            </a:endParaRPr>
          </a:p>
        </p:txBody>
      </p:sp>
      <p:sp>
        <p:nvSpPr>
          <p:cNvPr id="24578" name="Rectangle 2"/>
          <p:cNvSpPr>
            <a:spLocks noGrp="1" noChangeArrowheads="1"/>
          </p:cNvSpPr>
          <p:nvPr>
            <p:ph type="ctrTitle"/>
          </p:nvPr>
        </p:nvSpPr>
        <p:spPr>
          <a:xfrm>
            <a:off x="914400" y="1524000"/>
            <a:ext cx="7623175" cy="1752600"/>
          </a:xfrm>
        </p:spPr>
        <p:txBody>
          <a:bodyPr/>
          <a:lstStyle>
            <a:lvl1pPr>
              <a:defRPr sz="5000"/>
            </a:lvl1pPr>
          </a:lstStyle>
          <a:p>
            <a:r>
              <a:rPr lang="en-US" altLang="en-US"/>
              <a:t>Click to edit Master title style</a:t>
            </a:r>
          </a:p>
        </p:txBody>
      </p:sp>
      <p:sp>
        <p:nvSpPr>
          <p:cNvPr id="24579"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en-US" altLang="en-US"/>
              <a:t>Click to edit Master subtitle style</a:t>
            </a:r>
          </a:p>
        </p:txBody>
      </p:sp>
      <p:sp>
        <p:nvSpPr>
          <p:cNvPr id="6" name="Rectangle 4"/>
          <p:cNvSpPr>
            <a:spLocks noGrp="1" noChangeArrowheads="1"/>
          </p:cNvSpPr>
          <p:nvPr>
            <p:ph type="dt" sz="half" idx="10"/>
          </p:nvPr>
        </p:nvSpPr>
        <p:spPr/>
        <p:txBody>
          <a:bodyPr/>
          <a:lstStyle>
            <a:lvl1pPr>
              <a:defRPr/>
            </a:lvl1pPr>
          </a:lstStyle>
          <a:p>
            <a:pPr>
              <a:defRPr/>
            </a:pPr>
            <a:r>
              <a:rPr lang="en-US"/>
              <a:t>09/12/11</a:t>
            </a:r>
          </a:p>
        </p:txBody>
      </p:sp>
      <p:sp>
        <p:nvSpPr>
          <p:cNvPr id="7" name="Rectangle 5"/>
          <p:cNvSpPr>
            <a:spLocks noGrp="1" noChangeArrowheads="1"/>
          </p:cNvSpPr>
          <p:nvPr>
            <p:ph type="ftr" sz="quarter" idx="11"/>
          </p:nvPr>
        </p:nvSpPr>
        <p:spPr>
          <a:xfrm>
            <a:off x="3124200" y="6243638"/>
            <a:ext cx="2895600" cy="457200"/>
          </a:xfrm>
        </p:spPr>
        <p:txBody>
          <a:bodyPr/>
          <a:lstStyle>
            <a:lvl1pPr>
              <a:defRPr/>
            </a:lvl1pPr>
          </a:lstStyle>
          <a:p>
            <a:pPr>
              <a:defRPr/>
            </a:pPr>
            <a:endParaRPr lang="en-US"/>
          </a:p>
        </p:txBody>
      </p:sp>
      <p:sp>
        <p:nvSpPr>
          <p:cNvPr id="8" name="Rectangle 6"/>
          <p:cNvSpPr>
            <a:spLocks noGrp="1" noChangeArrowheads="1"/>
          </p:cNvSpPr>
          <p:nvPr>
            <p:ph type="sldNum" sz="quarter" idx="12"/>
          </p:nvPr>
        </p:nvSpPr>
        <p:spPr/>
        <p:txBody>
          <a:bodyPr/>
          <a:lstStyle>
            <a:lvl1pPr>
              <a:defRPr/>
            </a:lvl1pPr>
          </a:lstStyle>
          <a:p>
            <a:pPr>
              <a:defRPr/>
            </a:pPr>
            <a:fld id="{EC3091B5-F866-2345-AF6C-7A35D6FF67A9}" type="slidenum">
              <a:rPr lang="en-US" smtClean="0"/>
              <a:pPr>
                <a:defRPr/>
              </a:pPr>
              <a:t>‹#›</a:t>
            </a:fld>
            <a:endParaRPr lang="en-US"/>
          </a:p>
        </p:txBody>
      </p:sp>
    </p:spTree>
    <p:extLst>
      <p:ext uri="{BB962C8B-B14F-4D97-AF65-F5344CB8AC3E}">
        <p14:creationId xmlns:p14="http://schemas.microsoft.com/office/powerpoint/2010/main" val="32959107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09/12/11</a:t>
            </a:r>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9E924CE-8075-764A-B568-8EF8D2B2550E}" type="slidenum">
              <a:rPr lang="en-US" smtClean="0"/>
              <a:pPr>
                <a:defRPr/>
              </a:pPr>
              <a:t>‹#›</a:t>
            </a:fld>
            <a:endParaRPr lang="en-US"/>
          </a:p>
        </p:txBody>
      </p:sp>
    </p:spTree>
    <p:extLst>
      <p:ext uri="{BB962C8B-B14F-4D97-AF65-F5344CB8AC3E}">
        <p14:creationId xmlns:p14="http://schemas.microsoft.com/office/powerpoint/2010/main" val="620812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09/12/11</a:t>
            </a:r>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7361307-6C78-5E45-872E-6589D09B9C5C}" type="slidenum">
              <a:rPr lang="en-US" smtClean="0"/>
              <a:pPr>
                <a:defRPr/>
              </a:pPr>
              <a:t>‹#›</a:t>
            </a:fld>
            <a:endParaRPr lang="en-US"/>
          </a:p>
        </p:txBody>
      </p:sp>
    </p:spTree>
    <p:extLst>
      <p:ext uri="{BB962C8B-B14F-4D97-AF65-F5344CB8AC3E}">
        <p14:creationId xmlns:p14="http://schemas.microsoft.com/office/powerpoint/2010/main" val="17644994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09/12/11</a:t>
            </a:r>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56DCB0B-C93F-7C4B-81AB-3A8C877EB194}" type="slidenum">
              <a:rPr lang="en-US" smtClean="0"/>
              <a:pPr>
                <a:defRPr/>
              </a:pPr>
              <a:t>‹#›</a:t>
            </a:fld>
            <a:endParaRPr lang="en-US"/>
          </a:p>
        </p:txBody>
      </p:sp>
    </p:spTree>
    <p:extLst>
      <p:ext uri="{BB962C8B-B14F-4D97-AF65-F5344CB8AC3E}">
        <p14:creationId xmlns:p14="http://schemas.microsoft.com/office/powerpoint/2010/main" val="3459430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09/12/11</a:t>
            </a:r>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777555A-0719-1B42-B4D3-EF3B7B67E3EA}" type="slidenum">
              <a:rPr lang="en-US" smtClean="0"/>
              <a:pPr>
                <a:defRPr/>
              </a:pPr>
              <a:t>‹#›</a:t>
            </a:fld>
            <a:endParaRPr lang="en-US"/>
          </a:p>
        </p:txBody>
      </p:sp>
    </p:spTree>
    <p:extLst>
      <p:ext uri="{BB962C8B-B14F-4D97-AF65-F5344CB8AC3E}">
        <p14:creationId xmlns:p14="http://schemas.microsoft.com/office/powerpoint/2010/main" val="42750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09/12/11</a:t>
            </a:r>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88ACDF5-9B1D-394A-9729-8C14DE0BC4D9}" type="slidenum">
              <a:rPr lang="en-US" smtClean="0"/>
              <a:pPr>
                <a:defRPr/>
              </a:pPr>
              <a:t>‹#›</a:t>
            </a:fld>
            <a:endParaRPr lang="en-US"/>
          </a:p>
        </p:txBody>
      </p:sp>
    </p:spTree>
    <p:extLst>
      <p:ext uri="{BB962C8B-B14F-4D97-AF65-F5344CB8AC3E}">
        <p14:creationId xmlns:p14="http://schemas.microsoft.com/office/powerpoint/2010/main" val="2396228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09/12/11</a:t>
            </a:r>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444A2854-2259-9947-9321-2E648A40E2E3}" type="slidenum">
              <a:rPr lang="en-US" smtClean="0"/>
              <a:pPr>
                <a:defRPr/>
              </a:pPr>
              <a:t>‹#›</a:t>
            </a:fld>
            <a:endParaRPr lang="en-US"/>
          </a:p>
        </p:txBody>
      </p:sp>
    </p:spTree>
    <p:extLst>
      <p:ext uri="{BB962C8B-B14F-4D97-AF65-F5344CB8AC3E}">
        <p14:creationId xmlns:p14="http://schemas.microsoft.com/office/powerpoint/2010/main" val="25066206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09/12/11</a:t>
            </a:r>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EAB1DBA6-A52E-7F44-8BAF-B34F58DF573B}" type="slidenum">
              <a:rPr lang="en-US" smtClean="0"/>
              <a:pPr>
                <a:defRPr/>
              </a:pPr>
              <a:t>‹#›</a:t>
            </a:fld>
            <a:endParaRPr lang="en-US"/>
          </a:p>
        </p:txBody>
      </p:sp>
    </p:spTree>
    <p:extLst>
      <p:ext uri="{BB962C8B-B14F-4D97-AF65-F5344CB8AC3E}">
        <p14:creationId xmlns:p14="http://schemas.microsoft.com/office/powerpoint/2010/main" val="6307198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09/12/11</a:t>
            </a:r>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95D815B2-55DB-FE46-BEBB-1FB278A5A234}" type="slidenum">
              <a:rPr lang="en-US" smtClean="0"/>
              <a:pPr>
                <a:defRPr/>
              </a:pPr>
              <a:t>‹#›</a:t>
            </a:fld>
            <a:endParaRPr lang="en-US"/>
          </a:p>
        </p:txBody>
      </p:sp>
    </p:spTree>
    <p:extLst>
      <p:ext uri="{BB962C8B-B14F-4D97-AF65-F5344CB8AC3E}">
        <p14:creationId xmlns:p14="http://schemas.microsoft.com/office/powerpoint/2010/main" val="13161974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09/12/11</a:t>
            </a:r>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7F57EF5-4C71-EF4A-B57B-AAB1C6C0F083}" type="slidenum">
              <a:rPr lang="en-US" smtClean="0"/>
              <a:pPr>
                <a:defRPr/>
              </a:pPr>
              <a:t>‹#›</a:t>
            </a:fld>
            <a:endParaRPr lang="en-US"/>
          </a:p>
        </p:txBody>
      </p:sp>
    </p:spTree>
    <p:extLst>
      <p:ext uri="{BB962C8B-B14F-4D97-AF65-F5344CB8AC3E}">
        <p14:creationId xmlns:p14="http://schemas.microsoft.com/office/powerpoint/2010/main" val="21275462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09/12/11</a:t>
            </a:r>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671B104-E7A9-254B-92A2-B4FEA8F6E2FE}" type="slidenum">
              <a:rPr lang="en-US" smtClean="0"/>
              <a:pPr>
                <a:defRPr/>
              </a:pPr>
              <a:t>‹#›</a:t>
            </a:fld>
            <a:endParaRPr lang="en-US"/>
          </a:p>
        </p:txBody>
      </p:sp>
    </p:spTree>
    <p:extLst>
      <p:ext uri="{BB962C8B-B14F-4D97-AF65-F5344CB8AC3E}">
        <p14:creationId xmlns:p14="http://schemas.microsoft.com/office/powerpoint/2010/main" val="27665592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title style</a:t>
            </a:r>
          </a:p>
        </p:txBody>
      </p:sp>
      <p:sp>
        <p:nvSpPr>
          <p:cNvPr id="23555"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3556"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Garamond" pitchFamily="18" charset="0"/>
              </a:defRPr>
            </a:lvl1pPr>
          </a:lstStyle>
          <a:p>
            <a:pPr>
              <a:defRPr/>
            </a:pPr>
            <a:r>
              <a:rPr lang="en-US"/>
              <a:t>09/12/11</a:t>
            </a:r>
          </a:p>
        </p:txBody>
      </p:sp>
      <p:sp>
        <p:nvSpPr>
          <p:cNvPr id="23557"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Garamond" pitchFamily="18" charset="0"/>
              </a:defRPr>
            </a:lvl1pPr>
          </a:lstStyle>
          <a:p>
            <a:pPr>
              <a:defRPr/>
            </a:pPr>
            <a:endParaRPr lang="en-US"/>
          </a:p>
        </p:txBody>
      </p:sp>
      <p:sp>
        <p:nvSpPr>
          <p:cNvPr id="23558"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Garamond" pitchFamily="18" charset="0"/>
              </a:defRPr>
            </a:lvl1pPr>
          </a:lstStyle>
          <a:p>
            <a:pPr>
              <a:defRPr/>
            </a:pPr>
            <a:fld id="{DB7C3B55-8ECB-7548-B90F-0A07C39F5F23}" type="slidenum">
              <a:rPr lang="en-US" smtClean="0"/>
              <a:pPr>
                <a:defRPr/>
              </a:pPr>
              <a:t>‹#›</a:t>
            </a:fld>
            <a:endParaRPr lang="en-US"/>
          </a:p>
        </p:txBody>
      </p:sp>
      <p:sp>
        <p:nvSpPr>
          <p:cNvPr id="23559"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pPr>
              <a:defRPr/>
            </a:pPr>
            <a:endParaRPr lang="en-US">
              <a:latin typeface="Arial" charset="0"/>
            </a:endParaRPr>
          </a:p>
        </p:txBody>
      </p:sp>
      <p:sp>
        <p:nvSpPr>
          <p:cNvPr id="23560"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pPr>
              <a:defRPr/>
            </a:pPr>
            <a:endParaRPr lang="en-US">
              <a:latin typeface="Arial" charset="0"/>
            </a:endParaRPr>
          </a:p>
        </p:txBody>
      </p:sp>
    </p:spTree>
    <p:extLst>
      <p:ext uri="{BB962C8B-B14F-4D97-AF65-F5344CB8AC3E}">
        <p14:creationId xmlns:p14="http://schemas.microsoft.com/office/powerpoint/2010/main" val="3071908510"/>
      </p:ext>
    </p:extLst>
  </p:cSld>
  <p:clrMap bg1="lt1" tx1="dk1" bg2="lt2" tx2="dk2" accent1="accent1" accent2="accent2" accent3="accent3" accent4="accent4" accent5="accent5" accent6="accent6" hlink="hlink" folHlink="folHlink"/>
  <p:sldLayoutIdLst>
    <p:sldLayoutId id="2147483802" r:id="rId1"/>
    <p:sldLayoutId id="2147483803" r:id="rId2"/>
    <p:sldLayoutId id="2147483804" r:id="rId3"/>
    <p:sldLayoutId id="2147483805" r:id="rId4"/>
    <p:sldLayoutId id="2147483806" r:id="rId5"/>
    <p:sldLayoutId id="2147483807" r:id="rId6"/>
    <p:sldLayoutId id="2147483808" r:id="rId7"/>
    <p:sldLayoutId id="2147483809" r:id="rId8"/>
    <p:sldLayoutId id="2147483810" r:id="rId9"/>
    <p:sldLayoutId id="2147483811" r:id="rId10"/>
    <p:sldLayoutId id="2147483812" r:id="rId11"/>
  </p:sldLayoutIdLst>
  <p:hf sldNum="0" hdr="0" ftr="0"/>
  <p:txStyles>
    <p:titleStyle>
      <a:lvl1pPr algn="l" rtl="0" eaLnBrk="1" fontAlgn="base" hangingPunct="1">
        <a:spcBef>
          <a:spcPct val="0"/>
        </a:spcBef>
        <a:spcAft>
          <a:spcPct val="0"/>
        </a:spcAft>
        <a:defRPr sz="4200">
          <a:solidFill>
            <a:schemeClr val="tx2"/>
          </a:solidFill>
          <a:latin typeface="+mj-lt"/>
          <a:ea typeface="+mj-ea"/>
          <a:cs typeface="+mj-cs"/>
        </a:defRPr>
      </a:lvl1pPr>
      <a:lvl2pPr algn="l" rtl="0" eaLnBrk="1" fontAlgn="base" hangingPunct="1">
        <a:spcBef>
          <a:spcPct val="0"/>
        </a:spcBef>
        <a:spcAft>
          <a:spcPct val="0"/>
        </a:spcAft>
        <a:defRPr sz="4200">
          <a:solidFill>
            <a:schemeClr val="tx2"/>
          </a:solidFill>
          <a:latin typeface="Garamond" pitchFamily="18" charset="0"/>
        </a:defRPr>
      </a:lvl2pPr>
      <a:lvl3pPr algn="l" rtl="0" eaLnBrk="1" fontAlgn="base" hangingPunct="1">
        <a:spcBef>
          <a:spcPct val="0"/>
        </a:spcBef>
        <a:spcAft>
          <a:spcPct val="0"/>
        </a:spcAft>
        <a:defRPr sz="4200">
          <a:solidFill>
            <a:schemeClr val="tx2"/>
          </a:solidFill>
          <a:latin typeface="Garamond" pitchFamily="18" charset="0"/>
        </a:defRPr>
      </a:lvl3pPr>
      <a:lvl4pPr algn="l" rtl="0" eaLnBrk="1" fontAlgn="base" hangingPunct="1">
        <a:spcBef>
          <a:spcPct val="0"/>
        </a:spcBef>
        <a:spcAft>
          <a:spcPct val="0"/>
        </a:spcAft>
        <a:defRPr sz="4200">
          <a:solidFill>
            <a:schemeClr val="tx2"/>
          </a:solidFill>
          <a:latin typeface="Garamond" pitchFamily="18" charset="0"/>
        </a:defRPr>
      </a:lvl4pPr>
      <a:lvl5pPr algn="l" rtl="0" eaLnBrk="1" fontAlgn="base" hangingPunct="1">
        <a:spcBef>
          <a:spcPct val="0"/>
        </a:spcBef>
        <a:spcAft>
          <a:spcPct val="0"/>
        </a:spcAft>
        <a:defRPr sz="4200">
          <a:solidFill>
            <a:schemeClr val="tx2"/>
          </a:solidFill>
          <a:latin typeface="Garamond" pitchFamily="18" charset="0"/>
        </a:defRPr>
      </a:lvl5pPr>
      <a:lvl6pPr marL="457200" algn="l" rtl="0" eaLnBrk="1" fontAlgn="base" hangingPunct="1">
        <a:spcBef>
          <a:spcPct val="0"/>
        </a:spcBef>
        <a:spcAft>
          <a:spcPct val="0"/>
        </a:spcAft>
        <a:defRPr sz="4200">
          <a:solidFill>
            <a:schemeClr val="tx2"/>
          </a:solidFill>
          <a:latin typeface="Garamond" pitchFamily="18" charset="0"/>
        </a:defRPr>
      </a:lvl6pPr>
      <a:lvl7pPr marL="914400" algn="l" rtl="0" eaLnBrk="1" fontAlgn="base" hangingPunct="1">
        <a:spcBef>
          <a:spcPct val="0"/>
        </a:spcBef>
        <a:spcAft>
          <a:spcPct val="0"/>
        </a:spcAft>
        <a:defRPr sz="4200">
          <a:solidFill>
            <a:schemeClr val="tx2"/>
          </a:solidFill>
          <a:latin typeface="Garamond" pitchFamily="18" charset="0"/>
        </a:defRPr>
      </a:lvl7pPr>
      <a:lvl8pPr marL="1371600" algn="l" rtl="0" eaLnBrk="1" fontAlgn="base" hangingPunct="1">
        <a:spcBef>
          <a:spcPct val="0"/>
        </a:spcBef>
        <a:spcAft>
          <a:spcPct val="0"/>
        </a:spcAft>
        <a:defRPr sz="4200">
          <a:solidFill>
            <a:schemeClr val="tx2"/>
          </a:solidFill>
          <a:latin typeface="Garamond" pitchFamily="18" charset="0"/>
        </a:defRPr>
      </a:lvl8pPr>
      <a:lvl9pPr marL="1828800" algn="l" rtl="0" eaLnBrk="1" fontAlgn="base" hangingPunct="1">
        <a:spcBef>
          <a:spcPct val="0"/>
        </a:spcBef>
        <a:spcAft>
          <a:spcPct val="0"/>
        </a:spcAft>
        <a:defRPr sz="4200">
          <a:solidFill>
            <a:schemeClr val="tx2"/>
          </a:solidFill>
          <a:latin typeface="Garamond" pitchFamily="18" charset="0"/>
        </a:defRPr>
      </a:lvl9pPr>
    </p:titleStyle>
    <p:bodyStyle>
      <a:lvl1pPr marL="342900" indent="-342900" algn="l" rtl="0" eaLnBrk="1" fontAlgn="base" hangingPunct="1">
        <a:spcBef>
          <a:spcPct val="20000"/>
        </a:spcBef>
        <a:spcAft>
          <a:spcPct val="0"/>
        </a:spcAft>
        <a:buClr>
          <a:schemeClr val="accent1"/>
        </a:buClr>
        <a:buSzPct val="65000"/>
        <a:buFont typeface="Wingdings" pitchFamily="-108"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108" charset="2"/>
        <a:buChar char="q"/>
        <a:defRPr sz="2600">
          <a:solidFill>
            <a:schemeClr val="tx1"/>
          </a:solidFill>
          <a:latin typeface="+mn-lt"/>
          <a:ea typeface="ヒラギノ角ゴ Pro W3" pitchFamily="-108" charset="-128"/>
        </a:defRPr>
      </a:lvl2pPr>
      <a:lvl3pPr marL="1022350" indent="-350838" algn="l" rtl="0" eaLnBrk="1" fontAlgn="base" hangingPunct="1">
        <a:spcBef>
          <a:spcPct val="20000"/>
        </a:spcBef>
        <a:spcAft>
          <a:spcPct val="0"/>
        </a:spcAft>
        <a:buClr>
          <a:schemeClr val="accent1"/>
        </a:buClr>
        <a:buSzPct val="65000"/>
        <a:buFont typeface="Wingdings" pitchFamily="-108" charset="2"/>
        <a:buChar char="n"/>
        <a:defRPr sz="2200">
          <a:solidFill>
            <a:schemeClr val="tx1"/>
          </a:solidFill>
          <a:latin typeface="+mn-lt"/>
          <a:ea typeface="ヒラギノ角ゴ Pro W3" pitchFamily="-108" charset="-128"/>
        </a:defRPr>
      </a:lvl3pPr>
      <a:lvl4pPr marL="1339850" indent="-315913" algn="l" rtl="0" eaLnBrk="1" fontAlgn="base" hangingPunct="1">
        <a:spcBef>
          <a:spcPct val="20000"/>
        </a:spcBef>
        <a:spcAft>
          <a:spcPct val="0"/>
        </a:spcAft>
        <a:buClr>
          <a:schemeClr val="accent2"/>
        </a:buClr>
        <a:buSzPct val="70000"/>
        <a:buFont typeface="Wingdings" pitchFamily="-108" charset="2"/>
        <a:buChar char="q"/>
        <a:defRPr sz="2000">
          <a:solidFill>
            <a:schemeClr val="tx1"/>
          </a:solidFill>
          <a:latin typeface="+mn-lt"/>
          <a:ea typeface="ヒラギノ角ゴ Pro W3" pitchFamily="-108" charset="-128"/>
        </a:defRPr>
      </a:lvl4pPr>
      <a:lvl5pPr marL="1681163" indent="-339725" algn="l" rtl="0" eaLnBrk="1" fontAlgn="base" hangingPunct="1">
        <a:spcBef>
          <a:spcPct val="20000"/>
        </a:spcBef>
        <a:spcAft>
          <a:spcPct val="0"/>
        </a:spcAft>
        <a:buClr>
          <a:schemeClr val="accent1"/>
        </a:buClr>
        <a:buSzPct val="75000"/>
        <a:buFont typeface="Wingdings" pitchFamily="-108" charset="2"/>
        <a:buChar char="§"/>
        <a:defRPr sz="2000">
          <a:solidFill>
            <a:schemeClr val="tx1"/>
          </a:solidFill>
          <a:latin typeface="+mn-lt"/>
          <a:ea typeface="ヒラギノ角ゴ Pro W3" pitchFamily="-108" charset="-128"/>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EF5DA-0CB7-104F-984E-E0F936F47BE2}"/>
              </a:ext>
            </a:extLst>
          </p:cNvPr>
          <p:cNvSpPr>
            <a:spLocks noGrp="1"/>
          </p:cNvSpPr>
          <p:nvPr>
            <p:ph type="ctrTitle"/>
          </p:nvPr>
        </p:nvSpPr>
        <p:spPr/>
        <p:txBody>
          <a:bodyPr/>
          <a:lstStyle/>
          <a:p>
            <a:r>
              <a:rPr lang="en-US" sz="4400" dirty="0"/>
              <a:t>Teaching Squares: A process for peer observation and reflection</a:t>
            </a:r>
          </a:p>
        </p:txBody>
      </p:sp>
      <p:sp>
        <p:nvSpPr>
          <p:cNvPr id="3" name="Subtitle 2">
            <a:extLst>
              <a:ext uri="{FF2B5EF4-FFF2-40B4-BE49-F238E27FC236}">
                <a16:creationId xmlns:a16="http://schemas.microsoft.com/office/drawing/2014/main" id="{B0B2EC19-720E-874F-97DA-0768E7A13F61}"/>
              </a:ext>
            </a:extLst>
          </p:cNvPr>
          <p:cNvSpPr>
            <a:spLocks noGrp="1"/>
          </p:cNvSpPr>
          <p:nvPr>
            <p:ph type="subTitle" idx="1"/>
          </p:nvPr>
        </p:nvSpPr>
        <p:spPr>
          <a:xfrm>
            <a:off x="1936906" y="3517809"/>
            <a:ext cx="6600669" cy="1752600"/>
          </a:xfrm>
        </p:spPr>
        <p:txBody>
          <a:bodyPr/>
          <a:lstStyle/>
          <a:p>
            <a:r>
              <a:rPr lang="en-US" sz="2400" dirty="0"/>
              <a:t>CETL Professional Development Session</a:t>
            </a:r>
          </a:p>
          <a:p>
            <a:r>
              <a:rPr lang="en-US" sz="2400" dirty="0"/>
              <a:t>March 1, 2018</a:t>
            </a:r>
          </a:p>
        </p:txBody>
      </p:sp>
      <p:sp>
        <p:nvSpPr>
          <p:cNvPr id="4" name="Date Placeholder 3">
            <a:extLst>
              <a:ext uri="{FF2B5EF4-FFF2-40B4-BE49-F238E27FC236}">
                <a16:creationId xmlns:a16="http://schemas.microsoft.com/office/drawing/2014/main" id="{43E1C5CF-C1B5-9642-96F9-7E9F4C3BC5C6}"/>
              </a:ext>
            </a:extLst>
          </p:cNvPr>
          <p:cNvSpPr>
            <a:spLocks noGrp="1"/>
          </p:cNvSpPr>
          <p:nvPr>
            <p:ph type="dt" sz="half" idx="10"/>
          </p:nvPr>
        </p:nvSpPr>
        <p:spPr>
          <a:xfrm>
            <a:off x="0" y="6243638"/>
            <a:ext cx="2133600" cy="457200"/>
          </a:xfrm>
          <a:prstGeom prst="rect">
            <a:avLst/>
          </a:prstGeom>
        </p:spPr>
        <p:txBody>
          <a:bodyPr/>
          <a:lstStyle/>
          <a:p>
            <a:pPr>
              <a:defRPr/>
            </a:pPr>
            <a:r>
              <a:rPr lang="en-US"/>
              <a:t>09/12/11</a:t>
            </a:r>
          </a:p>
        </p:txBody>
      </p:sp>
      <p:sp>
        <p:nvSpPr>
          <p:cNvPr id="5" name="TextBox 4">
            <a:extLst>
              <a:ext uri="{FF2B5EF4-FFF2-40B4-BE49-F238E27FC236}">
                <a16:creationId xmlns:a16="http://schemas.microsoft.com/office/drawing/2014/main" id="{C9859D0D-34A1-324C-82AD-E3BB7CA738F3}"/>
              </a:ext>
            </a:extLst>
          </p:cNvPr>
          <p:cNvSpPr txBox="1"/>
          <p:nvPr/>
        </p:nvSpPr>
        <p:spPr>
          <a:xfrm>
            <a:off x="2563320" y="6243638"/>
            <a:ext cx="6415790" cy="338554"/>
          </a:xfrm>
          <a:prstGeom prst="rect">
            <a:avLst/>
          </a:prstGeom>
          <a:noFill/>
        </p:spPr>
        <p:txBody>
          <a:bodyPr wrap="square" rtlCol="0">
            <a:spAutoFit/>
          </a:bodyPr>
          <a:lstStyle/>
          <a:p>
            <a:r>
              <a:rPr lang="en-US" sz="1600" dirty="0">
                <a:solidFill>
                  <a:schemeClr val="tx1"/>
                </a:solidFill>
              </a:rPr>
              <a:t>*Adapted from </a:t>
            </a:r>
            <a:r>
              <a:rPr lang="en-US" sz="1600" dirty="0" err="1">
                <a:solidFill>
                  <a:schemeClr val="tx1"/>
                </a:solidFill>
              </a:rPr>
              <a:t>Stonehill</a:t>
            </a:r>
            <a:r>
              <a:rPr lang="en-US" sz="1600" dirty="0">
                <a:solidFill>
                  <a:schemeClr val="tx1"/>
                </a:solidFill>
              </a:rPr>
              <a:t> College, Center for Teaching and Learning</a:t>
            </a:r>
          </a:p>
        </p:txBody>
      </p:sp>
      <p:pic>
        <p:nvPicPr>
          <p:cNvPr id="7" name="Picture 6">
            <a:extLst>
              <a:ext uri="{FF2B5EF4-FFF2-40B4-BE49-F238E27FC236}">
                <a16:creationId xmlns:a16="http://schemas.microsoft.com/office/drawing/2014/main" id="{5B8CA514-FAB5-4E47-86E6-C0CA09290689}"/>
              </a:ext>
            </a:extLst>
          </p:cNvPr>
          <p:cNvPicPr>
            <a:picLocks noChangeAspect="1"/>
          </p:cNvPicPr>
          <p:nvPr/>
        </p:nvPicPr>
        <p:blipFill>
          <a:blip r:embed="rId2"/>
          <a:stretch>
            <a:fillRect/>
          </a:stretch>
        </p:blipFill>
        <p:spPr>
          <a:xfrm>
            <a:off x="239843" y="5021704"/>
            <a:ext cx="1560487" cy="1560487"/>
          </a:xfrm>
          <a:prstGeom prst="rect">
            <a:avLst/>
          </a:prstGeom>
        </p:spPr>
      </p:pic>
    </p:spTree>
    <p:extLst>
      <p:ext uri="{BB962C8B-B14F-4D97-AF65-F5344CB8AC3E}">
        <p14:creationId xmlns:p14="http://schemas.microsoft.com/office/powerpoint/2010/main" val="146250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770E12-017C-3C4E-9EBB-873CB9358C63}"/>
              </a:ext>
            </a:extLst>
          </p:cNvPr>
          <p:cNvSpPr>
            <a:spLocks noGrp="1"/>
          </p:cNvSpPr>
          <p:nvPr>
            <p:ph type="title"/>
          </p:nvPr>
        </p:nvSpPr>
        <p:spPr/>
        <p:txBody>
          <a:bodyPr/>
          <a:lstStyle/>
          <a:p>
            <a:r>
              <a:rPr lang="en-US" dirty="0"/>
              <a:t>Overview</a:t>
            </a:r>
          </a:p>
        </p:txBody>
      </p:sp>
      <p:sp>
        <p:nvSpPr>
          <p:cNvPr id="3" name="Content Placeholder 2">
            <a:extLst>
              <a:ext uri="{FF2B5EF4-FFF2-40B4-BE49-F238E27FC236}">
                <a16:creationId xmlns:a16="http://schemas.microsoft.com/office/drawing/2014/main" id="{AA9008C1-E586-5E40-984D-08DECA54B02A}"/>
              </a:ext>
            </a:extLst>
          </p:cNvPr>
          <p:cNvSpPr>
            <a:spLocks noGrp="1"/>
          </p:cNvSpPr>
          <p:nvPr>
            <p:ph idx="1"/>
          </p:nvPr>
        </p:nvSpPr>
        <p:spPr>
          <a:xfrm>
            <a:off x="457200" y="1075544"/>
            <a:ext cx="8229600" cy="4530725"/>
          </a:xfrm>
        </p:spPr>
        <p:txBody>
          <a:bodyPr/>
          <a:lstStyle/>
          <a:p>
            <a:r>
              <a:rPr lang="en-US" dirty="0"/>
              <a:t>Teaching Squares:</a:t>
            </a:r>
          </a:p>
          <a:p>
            <a:pPr lvl="1"/>
            <a:r>
              <a:rPr lang="en-US" dirty="0"/>
              <a:t>Process for reciprocal classroom observation and reflection on teaching</a:t>
            </a:r>
          </a:p>
          <a:p>
            <a:pPr lvl="1"/>
            <a:r>
              <a:rPr lang="en-US" dirty="0"/>
              <a:t>Non-evaluative</a:t>
            </a:r>
          </a:p>
          <a:p>
            <a:pPr lvl="1"/>
            <a:r>
              <a:rPr lang="en-US" dirty="0"/>
              <a:t>Steps:</a:t>
            </a:r>
          </a:p>
          <a:p>
            <a:pPr lvl="2"/>
            <a:r>
              <a:rPr lang="en-US" dirty="0"/>
              <a:t>Initial meeting</a:t>
            </a:r>
          </a:p>
          <a:p>
            <a:pPr lvl="2"/>
            <a:r>
              <a:rPr lang="en-US" dirty="0"/>
              <a:t>Three classroom visits</a:t>
            </a:r>
          </a:p>
          <a:p>
            <a:pPr lvl="2"/>
            <a:r>
              <a:rPr lang="en-US" dirty="0"/>
              <a:t>“Square Share” discussion</a:t>
            </a:r>
          </a:p>
        </p:txBody>
      </p:sp>
      <p:sp>
        <p:nvSpPr>
          <p:cNvPr id="4" name="Date Placeholder 3">
            <a:extLst>
              <a:ext uri="{FF2B5EF4-FFF2-40B4-BE49-F238E27FC236}">
                <a16:creationId xmlns:a16="http://schemas.microsoft.com/office/drawing/2014/main" id="{CC90B9D1-5695-B848-B648-64A2C443C319}"/>
              </a:ext>
            </a:extLst>
          </p:cNvPr>
          <p:cNvSpPr>
            <a:spLocks noGrp="1"/>
          </p:cNvSpPr>
          <p:nvPr>
            <p:ph type="dt" sz="half" idx="10"/>
          </p:nvPr>
        </p:nvSpPr>
        <p:spPr/>
        <p:txBody>
          <a:bodyPr/>
          <a:lstStyle/>
          <a:p>
            <a:pPr>
              <a:defRPr/>
            </a:pPr>
            <a:r>
              <a:rPr lang="en-US"/>
              <a:t>09/12/11</a:t>
            </a:r>
          </a:p>
        </p:txBody>
      </p:sp>
    </p:spTree>
    <p:extLst>
      <p:ext uri="{BB962C8B-B14F-4D97-AF65-F5344CB8AC3E}">
        <p14:creationId xmlns:p14="http://schemas.microsoft.com/office/powerpoint/2010/main" val="3409265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03C7B5-8A1E-7F48-BD61-A7012616AF0F}"/>
              </a:ext>
            </a:extLst>
          </p:cNvPr>
          <p:cNvSpPr>
            <a:spLocks noGrp="1"/>
          </p:cNvSpPr>
          <p:nvPr>
            <p:ph type="title"/>
          </p:nvPr>
        </p:nvSpPr>
        <p:spPr/>
        <p:txBody>
          <a:bodyPr/>
          <a:lstStyle/>
          <a:p>
            <a:r>
              <a:rPr lang="en-US" dirty="0"/>
              <a:t>Best practices</a:t>
            </a:r>
          </a:p>
        </p:txBody>
      </p:sp>
      <p:sp>
        <p:nvSpPr>
          <p:cNvPr id="3" name="Content Placeholder 2">
            <a:extLst>
              <a:ext uri="{FF2B5EF4-FFF2-40B4-BE49-F238E27FC236}">
                <a16:creationId xmlns:a16="http://schemas.microsoft.com/office/drawing/2014/main" id="{B2ABC062-1869-A24F-A2CE-DBBEF597173B}"/>
              </a:ext>
            </a:extLst>
          </p:cNvPr>
          <p:cNvSpPr>
            <a:spLocks noGrp="1"/>
          </p:cNvSpPr>
          <p:nvPr>
            <p:ph idx="1"/>
          </p:nvPr>
        </p:nvSpPr>
        <p:spPr>
          <a:xfrm>
            <a:off x="457200" y="1210456"/>
            <a:ext cx="8229600" cy="4530725"/>
          </a:xfrm>
        </p:spPr>
        <p:txBody>
          <a:bodyPr/>
          <a:lstStyle/>
          <a:p>
            <a:r>
              <a:rPr lang="en-US" dirty="0"/>
              <a:t>Create cross-disciplinary groups</a:t>
            </a:r>
          </a:p>
          <a:p>
            <a:r>
              <a:rPr lang="en-US" dirty="0"/>
              <a:t>Set expectations</a:t>
            </a:r>
          </a:p>
          <a:p>
            <a:pPr lvl="1"/>
            <a:r>
              <a:rPr lang="en-US" dirty="0"/>
              <a:t>Reciprocity: Committing to observations and being observed</a:t>
            </a:r>
          </a:p>
          <a:p>
            <a:pPr lvl="1"/>
            <a:r>
              <a:rPr lang="en-US" dirty="0"/>
              <a:t>What are we hoping to gain from the experience?</a:t>
            </a:r>
          </a:p>
          <a:p>
            <a:pPr lvl="1"/>
            <a:r>
              <a:rPr lang="en-US" dirty="0"/>
              <a:t>Sharing what you learned</a:t>
            </a:r>
          </a:p>
          <a:p>
            <a:pPr lvl="2"/>
            <a:r>
              <a:rPr lang="en-US" dirty="0"/>
              <a:t>Focus on appreciation and positivity</a:t>
            </a:r>
          </a:p>
          <a:p>
            <a:endParaRPr lang="en-US" dirty="0"/>
          </a:p>
        </p:txBody>
      </p:sp>
      <p:sp>
        <p:nvSpPr>
          <p:cNvPr id="4" name="Date Placeholder 3">
            <a:extLst>
              <a:ext uri="{FF2B5EF4-FFF2-40B4-BE49-F238E27FC236}">
                <a16:creationId xmlns:a16="http://schemas.microsoft.com/office/drawing/2014/main" id="{E5A61742-BE89-DE42-A049-81D1185FC611}"/>
              </a:ext>
            </a:extLst>
          </p:cNvPr>
          <p:cNvSpPr>
            <a:spLocks noGrp="1"/>
          </p:cNvSpPr>
          <p:nvPr>
            <p:ph type="dt" sz="half" idx="10"/>
          </p:nvPr>
        </p:nvSpPr>
        <p:spPr/>
        <p:txBody>
          <a:bodyPr/>
          <a:lstStyle/>
          <a:p>
            <a:pPr>
              <a:defRPr/>
            </a:pPr>
            <a:r>
              <a:rPr lang="en-US"/>
              <a:t>09/12/11</a:t>
            </a:r>
          </a:p>
        </p:txBody>
      </p:sp>
    </p:spTree>
    <p:extLst>
      <p:ext uri="{BB962C8B-B14F-4D97-AF65-F5344CB8AC3E}">
        <p14:creationId xmlns:p14="http://schemas.microsoft.com/office/powerpoint/2010/main" val="2620768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379C31-D152-274F-A5EA-61AFF0CF8711}"/>
              </a:ext>
            </a:extLst>
          </p:cNvPr>
          <p:cNvSpPr>
            <a:spLocks noGrp="1"/>
          </p:cNvSpPr>
          <p:nvPr>
            <p:ph type="title"/>
          </p:nvPr>
        </p:nvSpPr>
        <p:spPr/>
        <p:txBody>
          <a:bodyPr/>
          <a:lstStyle/>
          <a:p>
            <a:r>
              <a:rPr lang="en-US" dirty="0"/>
              <a:t>Best practices</a:t>
            </a:r>
          </a:p>
        </p:txBody>
      </p:sp>
      <p:sp>
        <p:nvSpPr>
          <p:cNvPr id="3" name="Content Placeholder 2">
            <a:extLst>
              <a:ext uri="{FF2B5EF4-FFF2-40B4-BE49-F238E27FC236}">
                <a16:creationId xmlns:a16="http://schemas.microsoft.com/office/drawing/2014/main" id="{C73F8BB1-ACA4-A24F-94D4-ADACBB3599A9}"/>
              </a:ext>
            </a:extLst>
          </p:cNvPr>
          <p:cNvSpPr>
            <a:spLocks noGrp="1"/>
          </p:cNvSpPr>
          <p:nvPr>
            <p:ph idx="1"/>
          </p:nvPr>
        </p:nvSpPr>
        <p:spPr>
          <a:xfrm>
            <a:off x="457200" y="1195465"/>
            <a:ext cx="8229600" cy="4530725"/>
          </a:xfrm>
        </p:spPr>
        <p:txBody>
          <a:bodyPr/>
          <a:lstStyle/>
          <a:p>
            <a:r>
              <a:rPr lang="en-US" sz="3200" dirty="0"/>
              <a:t>Select a specific focus/lens</a:t>
            </a:r>
          </a:p>
          <a:p>
            <a:pPr lvl="1"/>
            <a:r>
              <a:rPr lang="en-US" sz="2800" dirty="0"/>
              <a:t>Examples: </a:t>
            </a:r>
          </a:p>
          <a:p>
            <a:pPr lvl="2"/>
            <a:r>
              <a:rPr lang="en-US" sz="2400" dirty="0"/>
              <a:t>Motivation</a:t>
            </a:r>
          </a:p>
          <a:p>
            <a:pPr lvl="2"/>
            <a:r>
              <a:rPr lang="en-US" sz="2400" dirty="0"/>
              <a:t>Content</a:t>
            </a:r>
          </a:p>
          <a:p>
            <a:pPr lvl="2"/>
            <a:r>
              <a:rPr lang="en-US" sz="2400" dirty="0"/>
              <a:t>Diversity</a:t>
            </a:r>
          </a:p>
          <a:p>
            <a:pPr lvl="2"/>
            <a:r>
              <a:rPr lang="en-US" sz="2400" dirty="0"/>
              <a:t>Instructional Strategies</a:t>
            </a:r>
          </a:p>
          <a:p>
            <a:pPr lvl="2"/>
            <a:r>
              <a:rPr lang="en-US" sz="2400" dirty="0"/>
              <a:t>Classroom climate</a:t>
            </a:r>
          </a:p>
          <a:p>
            <a:r>
              <a:rPr lang="en-US" sz="3200" dirty="0"/>
              <a:t>Participant/Observer roles</a:t>
            </a:r>
          </a:p>
        </p:txBody>
      </p:sp>
      <p:sp>
        <p:nvSpPr>
          <p:cNvPr id="4" name="Date Placeholder 3">
            <a:extLst>
              <a:ext uri="{FF2B5EF4-FFF2-40B4-BE49-F238E27FC236}">
                <a16:creationId xmlns:a16="http://schemas.microsoft.com/office/drawing/2014/main" id="{BC7B5682-6039-A241-88C8-7B8F879DB445}"/>
              </a:ext>
            </a:extLst>
          </p:cNvPr>
          <p:cNvSpPr>
            <a:spLocks noGrp="1"/>
          </p:cNvSpPr>
          <p:nvPr>
            <p:ph type="dt" sz="half" idx="10"/>
          </p:nvPr>
        </p:nvSpPr>
        <p:spPr/>
        <p:txBody>
          <a:bodyPr/>
          <a:lstStyle/>
          <a:p>
            <a:pPr>
              <a:defRPr/>
            </a:pPr>
            <a:r>
              <a:rPr lang="en-US"/>
              <a:t>09/12/11</a:t>
            </a:r>
          </a:p>
        </p:txBody>
      </p:sp>
    </p:spTree>
    <p:extLst>
      <p:ext uri="{BB962C8B-B14F-4D97-AF65-F5344CB8AC3E}">
        <p14:creationId xmlns:p14="http://schemas.microsoft.com/office/powerpoint/2010/main" val="2725000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A7B4C1-4134-BF46-B2C9-2AF81C2BFE2F}"/>
              </a:ext>
            </a:extLst>
          </p:cNvPr>
          <p:cNvSpPr>
            <a:spLocks noGrp="1"/>
          </p:cNvSpPr>
          <p:nvPr>
            <p:ph type="title"/>
          </p:nvPr>
        </p:nvSpPr>
        <p:spPr/>
        <p:txBody>
          <a:bodyPr/>
          <a:lstStyle/>
          <a:p>
            <a:r>
              <a:rPr lang="en-US" dirty="0"/>
              <a:t>Best practices</a:t>
            </a:r>
          </a:p>
        </p:txBody>
      </p:sp>
      <p:sp>
        <p:nvSpPr>
          <p:cNvPr id="3" name="Content Placeholder 2">
            <a:extLst>
              <a:ext uri="{FF2B5EF4-FFF2-40B4-BE49-F238E27FC236}">
                <a16:creationId xmlns:a16="http://schemas.microsoft.com/office/drawing/2014/main" id="{F112D0F3-9980-904A-9677-0492D1EC053D}"/>
              </a:ext>
            </a:extLst>
          </p:cNvPr>
          <p:cNvSpPr>
            <a:spLocks noGrp="1"/>
          </p:cNvSpPr>
          <p:nvPr>
            <p:ph idx="1"/>
          </p:nvPr>
        </p:nvSpPr>
        <p:spPr>
          <a:xfrm>
            <a:off x="457200" y="1180476"/>
            <a:ext cx="8229600" cy="4530725"/>
          </a:xfrm>
        </p:spPr>
        <p:txBody>
          <a:bodyPr/>
          <a:lstStyle/>
          <a:p>
            <a:r>
              <a:rPr lang="en-US" dirty="0"/>
              <a:t>Reflection: The Square Share</a:t>
            </a:r>
          </a:p>
          <a:p>
            <a:pPr lvl="1"/>
            <a:r>
              <a:rPr lang="en-US" dirty="0"/>
              <a:t>What have you learned about your own teaching philosophy from your observations?</a:t>
            </a:r>
          </a:p>
          <a:p>
            <a:pPr lvl="1"/>
            <a:r>
              <a:rPr lang="en-US" dirty="0"/>
              <a:t>How has the experience of being a learner impacted your teaching?</a:t>
            </a:r>
          </a:p>
          <a:p>
            <a:pPr lvl="1"/>
            <a:r>
              <a:rPr lang="en-US" dirty="0"/>
              <a:t>What is one thing you learned that will make your teaching more effective?</a:t>
            </a:r>
          </a:p>
        </p:txBody>
      </p:sp>
      <p:sp>
        <p:nvSpPr>
          <p:cNvPr id="4" name="Date Placeholder 3">
            <a:extLst>
              <a:ext uri="{FF2B5EF4-FFF2-40B4-BE49-F238E27FC236}">
                <a16:creationId xmlns:a16="http://schemas.microsoft.com/office/drawing/2014/main" id="{07AC6688-96C8-6244-B0C4-C7B9BDB174D2}"/>
              </a:ext>
            </a:extLst>
          </p:cNvPr>
          <p:cNvSpPr>
            <a:spLocks noGrp="1"/>
          </p:cNvSpPr>
          <p:nvPr>
            <p:ph type="dt" sz="half" idx="10"/>
          </p:nvPr>
        </p:nvSpPr>
        <p:spPr/>
        <p:txBody>
          <a:bodyPr/>
          <a:lstStyle/>
          <a:p>
            <a:pPr>
              <a:defRPr/>
            </a:pPr>
            <a:r>
              <a:rPr lang="en-US"/>
              <a:t>09/12/11</a:t>
            </a:r>
          </a:p>
        </p:txBody>
      </p:sp>
    </p:spTree>
    <p:extLst>
      <p:ext uri="{BB962C8B-B14F-4D97-AF65-F5344CB8AC3E}">
        <p14:creationId xmlns:p14="http://schemas.microsoft.com/office/powerpoint/2010/main" val="3262729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1DAD35-EE8C-BF42-BF4F-FC98BD297B82}"/>
              </a:ext>
            </a:extLst>
          </p:cNvPr>
          <p:cNvSpPr>
            <a:spLocks noGrp="1"/>
          </p:cNvSpPr>
          <p:nvPr>
            <p:ph type="title"/>
          </p:nvPr>
        </p:nvSpPr>
        <p:spPr/>
        <p:txBody>
          <a:bodyPr/>
          <a:lstStyle/>
          <a:p>
            <a:r>
              <a:rPr lang="en-US" dirty="0"/>
              <a:t>Group Discussion</a:t>
            </a:r>
          </a:p>
        </p:txBody>
      </p:sp>
      <p:sp>
        <p:nvSpPr>
          <p:cNvPr id="3" name="Content Placeholder 2">
            <a:extLst>
              <a:ext uri="{FF2B5EF4-FFF2-40B4-BE49-F238E27FC236}">
                <a16:creationId xmlns:a16="http://schemas.microsoft.com/office/drawing/2014/main" id="{2C585C0A-0414-EF4B-A48A-310CCD57E941}"/>
              </a:ext>
            </a:extLst>
          </p:cNvPr>
          <p:cNvSpPr>
            <a:spLocks noGrp="1"/>
          </p:cNvSpPr>
          <p:nvPr>
            <p:ph idx="1"/>
          </p:nvPr>
        </p:nvSpPr>
        <p:spPr>
          <a:xfrm>
            <a:off x="409731" y="1015583"/>
            <a:ext cx="8229600" cy="4530725"/>
          </a:xfrm>
        </p:spPr>
        <p:txBody>
          <a:bodyPr/>
          <a:lstStyle/>
          <a:p>
            <a:pPr lvl="1"/>
            <a:r>
              <a:rPr lang="en-US" sz="2800" dirty="0"/>
              <a:t>What teaching strategies are your "tried and true" strategies?  Have you been curious about any strategies and wondered if they would improve the learning experience for your students? What strategies do your students prefer?  </a:t>
            </a:r>
          </a:p>
          <a:p>
            <a:pPr lvl="1"/>
            <a:r>
              <a:rPr lang="en-US" sz="2800" dirty="0"/>
              <a:t>What aspect of your teaching are you most confident in? What aspect would you like to improve?</a:t>
            </a:r>
          </a:p>
          <a:p>
            <a:endParaRPr lang="en-US" dirty="0"/>
          </a:p>
        </p:txBody>
      </p:sp>
      <p:sp>
        <p:nvSpPr>
          <p:cNvPr id="4" name="Date Placeholder 3">
            <a:extLst>
              <a:ext uri="{FF2B5EF4-FFF2-40B4-BE49-F238E27FC236}">
                <a16:creationId xmlns:a16="http://schemas.microsoft.com/office/drawing/2014/main" id="{AA126D0A-C3DF-5745-9A01-446E0DAAD9D6}"/>
              </a:ext>
            </a:extLst>
          </p:cNvPr>
          <p:cNvSpPr>
            <a:spLocks noGrp="1"/>
          </p:cNvSpPr>
          <p:nvPr>
            <p:ph type="dt" sz="half" idx="10"/>
          </p:nvPr>
        </p:nvSpPr>
        <p:spPr/>
        <p:txBody>
          <a:bodyPr/>
          <a:lstStyle/>
          <a:p>
            <a:pPr>
              <a:defRPr/>
            </a:pPr>
            <a:r>
              <a:rPr lang="en-US"/>
              <a:t>09/12/11</a:t>
            </a:r>
          </a:p>
        </p:txBody>
      </p:sp>
    </p:spTree>
    <p:extLst>
      <p:ext uri="{BB962C8B-B14F-4D97-AF65-F5344CB8AC3E}">
        <p14:creationId xmlns:p14="http://schemas.microsoft.com/office/powerpoint/2010/main" val="2706648848"/>
      </p:ext>
    </p:extLst>
  </p:cSld>
  <p:clrMapOvr>
    <a:masterClrMapping/>
  </p:clrMapOvr>
</p:sld>
</file>

<file path=ppt/theme/theme1.xml><?xml version="1.0" encoding="utf-8"?>
<a:theme xmlns:a="http://schemas.openxmlformats.org/drawingml/2006/main" name="Default Them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95</TotalTime>
  <Words>176</Words>
  <Application>Microsoft Macintosh PowerPoint</Application>
  <PresentationFormat>On-screen Show (4:3)</PresentationFormat>
  <Paragraphs>42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ヒラギノ角ゴ Pro W3</vt:lpstr>
      <vt:lpstr>Arial</vt:lpstr>
      <vt:lpstr>Garamond</vt:lpstr>
      <vt:lpstr>Times New Roman</vt:lpstr>
      <vt:lpstr>Wingdings</vt:lpstr>
      <vt:lpstr>Default Theme</vt:lpstr>
      <vt:lpstr>Teaching Squares: A process for peer observation and reflection</vt:lpstr>
      <vt:lpstr>Overview</vt:lpstr>
      <vt:lpstr>Best practices</vt:lpstr>
      <vt:lpstr>Best practices</vt:lpstr>
      <vt:lpstr>Best practices</vt:lpstr>
      <vt:lpstr>Group Discussion</vt:lpstr>
    </vt:vector>
  </TitlesOfParts>
  <Company/>
  <LinksUpToDate>false</LinksUpToDate>
  <SharedDoc>false</SharedDoc>
  <HyperlinksChanged>false</HyperlinksChanged>
  <AppVersion>16.0010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Teaching Squares: A process for peer observation and reflection</dc:title>
  <dc:creator>Calka, Michelle</dc:creator>
  <cp:lastModifiedBy>Calka, Michelle</cp:lastModifiedBy>
  <cp:revision>4</cp:revision>
  <cp:lastPrinted>2018-03-01T20:27:48Z</cp:lastPrinted>
  <dcterms:created xsi:type="dcterms:W3CDTF">2018-03-01T18:54:23Z</dcterms:created>
  <dcterms:modified xsi:type="dcterms:W3CDTF">2018-03-01T20:29:53Z</dcterms:modified>
</cp:coreProperties>
</file>